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4a6c642e294a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188877c21c455c"/>
  </p:sldMasterIdLst>
  <p:sldIdLst>
    <p:sldId xmlns:r="http://schemas.openxmlformats.org/officeDocument/2006/relationships" id="256" r:id="R269ea9988ec74b1f"/>
    <p:sldId xmlns:r="http://schemas.openxmlformats.org/officeDocument/2006/relationships" id="257" r:id="R2c307165eb594003"/>
    <p:sldId xmlns:r="http://schemas.openxmlformats.org/officeDocument/2006/relationships" id="258" r:id="Rad6f8b1c18e74847"/>
    <p:sldId xmlns:r="http://schemas.openxmlformats.org/officeDocument/2006/relationships" id="259" r:id="Rd8c5e9931798444d"/>
    <p:sldId xmlns:r="http://schemas.openxmlformats.org/officeDocument/2006/relationships" id="260" r:id="R51e61af72ca84ad6"/>
    <p:sldId xmlns:r="http://schemas.openxmlformats.org/officeDocument/2006/relationships" id="261" r:id="R10a9bb8ef9d64142"/>
    <p:sldId xmlns:r="http://schemas.openxmlformats.org/officeDocument/2006/relationships" id="262" r:id="Radd542296efb48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188877c21c455c" /><Relationship Type="http://schemas.openxmlformats.org/officeDocument/2006/relationships/slide" Target="/ppt/slides/slide1.xml" Id="R269ea9988ec74b1f" /><Relationship Type="http://schemas.openxmlformats.org/officeDocument/2006/relationships/slide" Target="/ppt/slides/slide2.xml" Id="R2c307165eb594003" /><Relationship Type="http://schemas.openxmlformats.org/officeDocument/2006/relationships/slide" Target="/ppt/slides/slide3.xml" Id="Rad6f8b1c18e74847" /><Relationship Type="http://schemas.openxmlformats.org/officeDocument/2006/relationships/slide" Target="/ppt/slides/slide4.xml" Id="Rd8c5e9931798444d" /><Relationship Type="http://schemas.openxmlformats.org/officeDocument/2006/relationships/slide" Target="/ppt/slides/slide5.xml" Id="R51e61af72ca84ad6" /><Relationship Type="http://schemas.openxmlformats.org/officeDocument/2006/relationships/slide" Target="/ppt/slides/slide6.xml" Id="R10a9bb8ef9d64142" /><Relationship Type="http://schemas.openxmlformats.org/officeDocument/2006/relationships/slide" Target="/ppt/slides/slide7.xml" Id="Radd542296efb48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87a9972e4447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2fa4d20e2e4938" /><Relationship Type="http://schemas.openxmlformats.org/officeDocument/2006/relationships/theme" Target="/ppt/slideMasters/theme/theme1.xml" Id="R845c3f427b074b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2fa4d20e2e49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6620ae0aa842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3ea746d65e46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2030d8891847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bb6c09dce044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1ba0a3120144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1e079bc59648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a2fe0171b243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DV ENTERPRISE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DV ENTERPRISE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DV ENTERPRISE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DV ENTERPRISE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DV ENTERPRISE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DV ENTERPRISE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9 500 418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1 097 631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756 016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1 428 411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4 108 447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DV ENTERPRISE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ABELLERA JOHN F TEANO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ALCANTARA MARK ANGELO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AQUILIZAN ARVIN REYES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VERGARA DANIEL DAVE VITUG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VERGARA DOMINIC DANE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DV ENTERPRISE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Hammersborggata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921 296 819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DV ENTERPRISE AS</a:t>
            </a:r>
          </a:p>
        </p:txBody>
      </p:sp>
    </p:spTree>
  </p:cSld>
  <p:clrMapOvr>
    <a:masterClrMapping xmlns:a="http://schemas.openxmlformats.org/drawingml/2006/main"/>
  </p:clrMapOvr>
</p:sld>
</file>