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1d6721dbcb46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70ce010ad24649"/>
  </p:sldMasterIdLst>
  <p:sldIdLst>
    <p:sldId xmlns:r="http://schemas.openxmlformats.org/officeDocument/2006/relationships" id="256" r:id="R1d1f490a42654cf5"/>
    <p:sldId xmlns:r="http://schemas.openxmlformats.org/officeDocument/2006/relationships" id="257" r:id="R1ac79260e26c4bd0"/>
    <p:sldId xmlns:r="http://schemas.openxmlformats.org/officeDocument/2006/relationships" id="258" r:id="R40c1bb1a1a61484c"/>
    <p:sldId xmlns:r="http://schemas.openxmlformats.org/officeDocument/2006/relationships" id="259" r:id="R79d4a8f7774346bf"/>
    <p:sldId xmlns:r="http://schemas.openxmlformats.org/officeDocument/2006/relationships" id="260" r:id="R0eed3d42bc6a440e"/>
    <p:sldId xmlns:r="http://schemas.openxmlformats.org/officeDocument/2006/relationships" id="261" r:id="R1bbba037f1324a32"/>
    <p:sldId xmlns:r="http://schemas.openxmlformats.org/officeDocument/2006/relationships" id="262" r:id="R13e83077663644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70ce010ad24649" /><Relationship Type="http://schemas.openxmlformats.org/officeDocument/2006/relationships/slide" Target="/ppt/slides/slide1.xml" Id="R1d1f490a42654cf5" /><Relationship Type="http://schemas.openxmlformats.org/officeDocument/2006/relationships/slide" Target="/ppt/slides/slide2.xml" Id="R1ac79260e26c4bd0" /><Relationship Type="http://schemas.openxmlformats.org/officeDocument/2006/relationships/slide" Target="/ppt/slides/slide3.xml" Id="R40c1bb1a1a61484c" /><Relationship Type="http://schemas.openxmlformats.org/officeDocument/2006/relationships/slide" Target="/ppt/slides/slide4.xml" Id="R79d4a8f7774346bf" /><Relationship Type="http://schemas.openxmlformats.org/officeDocument/2006/relationships/slide" Target="/ppt/slides/slide5.xml" Id="R0eed3d42bc6a440e" /><Relationship Type="http://schemas.openxmlformats.org/officeDocument/2006/relationships/slide" Target="/ppt/slides/slide6.xml" Id="R1bbba037f1324a32" /><Relationship Type="http://schemas.openxmlformats.org/officeDocument/2006/relationships/slide" Target="/ppt/slides/slide7.xml" Id="R13e83077663644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a368f8983846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b0f64cf784fa5" /><Relationship Type="http://schemas.openxmlformats.org/officeDocument/2006/relationships/theme" Target="/ppt/slideMasters/theme/theme1.xml" Id="Rfffc944384f74a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7b0f64cf784f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6a480f9fd45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b3cc1ab394d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5cdae3c0e4c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f1f076be84b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d126690194d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cfd6b99844d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1507b2cfc47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PROFOTBALL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PROFOTBALL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PROFOTBALL AS ble etablert [år] og holder til i Godvik.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PROFOTBALL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PROFOTBALL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PROFOTBALL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194 331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293 107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PROFOTBALL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MSN BERGEN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PROFOTBALL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Breivikstølen 42A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5179 Godvik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ove@nfacademy.no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PROFOTBALL AS</a:t>
            </a:r>
          </a:p>
        </p:txBody>
      </p:sp>
    </p:spTree>
  </p:cSld>
  <p:clrMapOvr>
    <a:masterClrMapping xmlns:a="http://schemas.openxmlformats.org/drawingml/2006/main"/>
  </p:clrMapOvr>
</p:sld>
</file>