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bdb19ecb9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693c18f9846cd"/>
  </p:sldMasterIdLst>
  <p:sldIdLst>
    <p:sldId xmlns:r="http://schemas.openxmlformats.org/officeDocument/2006/relationships" id="256" r:id="R6a427950787c4e01"/>
    <p:sldId xmlns:r="http://schemas.openxmlformats.org/officeDocument/2006/relationships" id="257" r:id="Ra7a3756ee4fa464c"/>
    <p:sldId xmlns:r="http://schemas.openxmlformats.org/officeDocument/2006/relationships" id="258" r:id="R961e6a50b2b94648"/>
    <p:sldId xmlns:r="http://schemas.openxmlformats.org/officeDocument/2006/relationships" id="259" r:id="R6543ad6a9d9f4f4d"/>
    <p:sldId xmlns:r="http://schemas.openxmlformats.org/officeDocument/2006/relationships" id="260" r:id="R6537c96e5dc4481f"/>
    <p:sldId xmlns:r="http://schemas.openxmlformats.org/officeDocument/2006/relationships" id="261" r:id="Rdbc4e63e2f24406e"/>
    <p:sldId xmlns:r="http://schemas.openxmlformats.org/officeDocument/2006/relationships" id="262" r:id="R5a82961ae574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693c18f9846cd" /><Relationship Type="http://schemas.openxmlformats.org/officeDocument/2006/relationships/slide" Target="/ppt/slides/slide1.xml" Id="R6a427950787c4e01" /><Relationship Type="http://schemas.openxmlformats.org/officeDocument/2006/relationships/slide" Target="/ppt/slides/slide2.xml" Id="Ra7a3756ee4fa464c" /><Relationship Type="http://schemas.openxmlformats.org/officeDocument/2006/relationships/slide" Target="/ppt/slides/slide3.xml" Id="R961e6a50b2b94648" /><Relationship Type="http://schemas.openxmlformats.org/officeDocument/2006/relationships/slide" Target="/ppt/slides/slide4.xml" Id="R6543ad6a9d9f4f4d" /><Relationship Type="http://schemas.openxmlformats.org/officeDocument/2006/relationships/slide" Target="/ppt/slides/slide5.xml" Id="R6537c96e5dc4481f" /><Relationship Type="http://schemas.openxmlformats.org/officeDocument/2006/relationships/slide" Target="/ppt/slides/slide6.xml" Id="Rdbc4e63e2f24406e" /><Relationship Type="http://schemas.openxmlformats.org/officeDocument/2006/relationships/slide" Target="/ppt/slides/slide7.xml" Id="R5a82961ae574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0b95eb0bd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d7aff09cd44a4" /><Relationship Type="http://schemas.openxmlformats.org/officeDocument/2006/relationships/theme" Target="/ppt/slideMasters/theme/theme1.xml" Id="R8ef53d5ac49b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d7aff09cd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1d1fc62ec4b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92a349354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e868ac338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00cb5dcf1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ad7f415e1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b293ff32c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45de5c32749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KVALHEIM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KVALHEIM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KVALHEIM AS</a:t>
            </a:r>
          </a:p>
        </p:txBody>
      </p:sp>
    </p:spTree>
  </p:cSld>
  <p:clrMapOvr>
    <a:masterClrMapping xmlns:a="http://schemas.openxmlformats.org/drawingml/2006/main"/>
  </p:clrMapOvr>
</p:sld>
</file>