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994b30fbdb4f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2ee38fa83841bf"/>
  </p:sldMasterIdLst>
  <p:sldIdLst>
    <p:sldId xmlns:r="http://schemas.openxmlformats.org/officeDocument/2006/relationships" id="256" r:id="Rd44612fbbb8b42bb"/>
    <p:sldId xmlns:r="http://schemas.openxmlformats.org/officeDocument/2006/relationships" id="257" r:id="R40313bcd8868490c"/>
    <p:sldId xmlns:r="http://schemas.openxmlformats.org/officeDocument/2006/relationships" id="258" r:id="R825192472b28487f"/>
    <p:sldId xmlns:r="http://schemas.openxmlformats.org/officeDocument/2006/relationships" id="259" r:id="R9be9abd03d564872"/>
    <p:sldId xmlns:r="http://schemas.openxmlformats.org/officeDocument/2006/relationships" id="260" r:id="Rfa6b3b7611a74aa5"/>
    <p:sldId xmlns:r="http://schemas.openxmlformats.org/officeDocument/2006/relationships" id="261" r:id="Rcade6a66a3774f56"/>
    <p:sldId xmlns:r="http://schemas.openxmlformats.org/officeDocument/2006/relationships" id="262" r:id="Rc9eb4d9f8e0441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2ee38fa83841bf" /><Relationship Type="http://schemas.openxmlformats.org/officeDocument/2006/relationships/slide" Target="/ppt/slides/slide1.xml" Id="Rd44612fbbb8b42bb" /><Relationship Type="http://schemas.openxmlformats.org/officeDocument/2006/relationships/slide" Target="/ppt/slides/slide2.xml" Id="R40313bcd8868490c" /><Relationship Type="http://schemas.openxmlformats.org/officeDocument/2006/relationships/slide" Target="/ppt/slides/slide3.xml" Id="R825192472b28487f" /><Relationship Type="http://schemas.openxmlformats.org/officeDocument/2006/relationships/slide" Target="/ppt/slides/slide4.xml" Id="R9be9abd03d564872" /><Relationship Type="http://schemas.openxmlformats.org/officeDocument/2006/relationships/slide" Target="/ppt/slides/slide5.xml" Id="Rfa6b3b7611a74aa5" /><Relationship Type="http://schemas.openxmlformats.org/officeDocument/2006/relationships/slide" Target="/ppt/slides/slide6.xml" Id="Rcade6a66a3774f56" /><Relationship Type="http://schemas.openxmlformats.org/officeDocument/2006/relationships/slide" Target="/ppt/slides/slide7.xml" Id="Rc9eb4d9f8e0441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a1bfc41a6443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f96e7147264035" /><Relationship Type="http://schemas.openxmlformats.org/officeDocument/2006/relationships/theme" Target="/ppt/slideMasters/theme/theme1.xml" Id="R00e86a9d816548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f96e71472640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c77a8d1a5a4d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adecc61814d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d31ab11ca249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787ce19cf4a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8b83e710e48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f86b0d44746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b880a3e694f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BJELLAND BETONGSAGING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BJELLAND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BJELLAND BETONGSAGING AS ble etablert [år] og holder til i Fogn.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BJELLAND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BJELLAND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BJELLAND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3 969 702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778 193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605 901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1 118 155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2 858 795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BJELLAND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BJELLAND ERLEND RYBBERDT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ØSTHUS INVESTERING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SVENDSEN ALF JAKOB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BJELLAND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4164 Fogn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921 294 786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BJELLAND BETONGSAGING AS</a:t>
            </a:r>
          </a:p>
        </p:txBody>
      </p:sp>
    </p:spTree>
  </p:cSld>
  <p:clrMapOvr>
    <a:masterClrMapping xmlns:a="http://schemas.openxmlformats.org/drawingml/2006/main"/>
  </p:clrMapOvr>
</p:sld>
</file>