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7f0e2ac30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a17e2b511a4a87"/>
  </p:sldMasterIdLst>
  <p:sldIdLst>
    <p:sldId xmlns:r="http://schemas.openxmlformats.org/officeDocument/2006/relationships" id="256" r:id="R79ce2916f3794226"/>
    <p:sldId xmlns:r="http://schemas.openxmlformats.org/officeDocument/2006/relationships" id="257" r:id="R9dc4ff8e707840d8"/>
    <p:sldId xmlns:r="http://schemas.openxmlformats.org/officeDocument/2006/relationships" id="258" r:id="Rc620749b87544e91"/>
    <p:sldId xmlns:r="http://schemas.openxmlformats.org/officeDocument/2006/relationships" id="259" r:id="R651d907b7c0641ae"/>
    <p:sldId xmlns:r="http://schemas.openxmlformats.org/officeDocument/2006/relationships" id="260" r:id="R398e0de4f062435d"/>
    <p:sldId xmlns:r="http://schemas.openxmlformats.org/officeDocument/2006/relationships" id="261" r:id="R59378114260d48ea"/>
    <p:sldId xmlns:r="http://schemas.openxmlformats.org/officeDocument/2006/relationships" id="262" r:id="R25715b7dff56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17e2b511a4a87" /><Relationship Type="http://schemas.openxmlformats.org/officeDocument/2006/relationships/slide" Target="/ppt/slides/slide1.xml" Id="R79ce2916f3794226" /><Relationship Type="http://schemas.openxmlformats.org/officeDocument/2006/relationships/slide" Target="/ppt/slides/slide2.xml" Id="R9dc4ff8e707840d8" /><Relationship Type="http://schemas.openxmlformats.org/officeDocument/2006/relationships/slide" Target="/ppt/slides/slide3.xml" Id="Rc620749b87544e91" /><Relationship Type="http://schemas.openxmlformats.org/officeDocument/2006/relationships/slide" Target="/ppt/slides/slide4.xml" Id="R651d907b7c0641ae" /><Relationship Type="http://schemas.openxmlformats.org/officeDocument/2006/relationships/slide" Target="/ppt/slides/slide5.xml" Id="R398e0de4f062435d" /><Relationship Type="http://schemas.openxmlformats.org/officeDocument/2006/relationships/slide" Target="/ppt/slides/slide6.xml" Id="R59378114260d48ea" /><Relationship Type="http://schemas.openxmlformats.org/officeDocument/2006/relationships/slide" Target="/ppt/slides/slide7.xml" Id="R25715b7dff56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ea64b3420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4aa8e00684369" /><Relationship Type="http://schemas.openxmlformats.org/officeDocument/2006/relationships/theme" Target="/ppt/slideMasters/theme/theme1.xml" Id="Rdbab93c5bf3a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4aa8e0068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811d14ae7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02c2712ee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77e1c602b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7b0e5c532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be2e49942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62992acc49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71dc605e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BRIMO INVEST AS ble etablert [år] og holder til i Reipå.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−444 634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4 587 509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NOVUS NORD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R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Foreveien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8146 Reipå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921 294 034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BRIMO INVEST AS</a:t>
            </a:r>
          </a:p>
        </p:txBody>
      </p:sp>
    </p:spTree>
  </p:cSld>
  <p:clrMapOvr>
    <a:masterClrMapping xmlns:a="http://schemas.openxmlformats.org/drawingml/2006/main"/>
  </p:clrMapOvr>
</p:sld>
</file>