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7c6117821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1c4aab5b9e4e31"/>
  </p:sldMasterIdLst>
  <p:sldIdLst>
    <p:sldId xmlns:r="http://schemas.openxmlformats.org/officeDocument/2006/relationships" id="256" r:id="R1d14c69274444354"/>
    <p:sldId xmlns:r="http://schemas.openxmlformats.org/officeDocument/2006/relationships" id="257" r:id="Rf2970cc9816d4673"/>
    <p:sldId xmlns:r="http://schemas.openxmlformats.org/officeDocument/2006/relationships" id="258" r:id="Rbb6714d08d0b4ed1"/>
    <p:sldId xmlns:r="http://schemas.openxmlformats.org/officeDocument/2006/relationships" id="259" r:id="Rdd502a75c1824424"/>
    <p:sldId xmlns:r="http://schemas.openxmlformats.org/officeDocument/2006/relationships" id="260" r:id="R5b2c7a48d4464622"/>
    <p:sldId xmlns:r="http://schemas.openxmlformats.org/officeDocument/2006/relationships" id="261" r:id="Rd0568572fe3c4c54"/>
    <p:sldId xmlns:r="http://schemas.openxmlformats.org/officeDocument/2006/relationships" id="262" r:id="Rcdab27a9e0df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c4aab5b9e4e31" /><Relationship Type="http://schemas.openxmlformats.org/officeDocument/2006/relationships/slide" Target="/ppt/slides/slide1.xml" Id="R1d14c69274444354" /><Relationship Type="http://schemas.openxmlformats.org/officeDocument/2006/relationships/slide" Target="/ppt/slides/slide2.xml" Id="Rf2970cc9816d4673" /><Relationship Type="http://schemas.openxmlformats.org/officeDocument/2006/relationships/slide" Target="/ppt/slides/slide3.xml" Id="Rbb6714d08d0b4ed1" /><Relationship Type="http://schemas.openxmlformats.org/officeDocument/2006/relationships/slide" Target="/ppt/slides/slide4.xml" Id="Rdd502a75c1824424" /><Relationship Type="http://schemas.openxmlformats.org/officeDocument/2006/relationships/slide" Target="/ppt/slides/slide5.xml" Id="R5b2c7a48d4464622" /><Relationship Type="http://schemas.openxmlformats.org/officeDocument/2006/relationships/slide" Target="/ppt/slides/slide6.xml" Id="Rd0568572fe3c4c54" /><Relationship Type="http://schemas.openxmlformats.org/officeDocument/2006/relationships/slide" Target="/ppt/slides/slide7.xml" Id="Rcdab27a9e0df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448cad0fe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692b59803423a" /><Relationship Type="http://schemas.openxmlformats.org/officeDocument/2006/relationships/theme" Target="/ppt/slideMasters/theme/theme1.xml" Id="R144ca141d6f2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0692b59803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9ffe8b88246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d8535e726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1222679dd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b75a69c7d4d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4d2d14dd24b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bb910dfc544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e507a72a648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MICHCON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MICHCON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776 051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517 255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MICHAEL BITZ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Grüners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921 293 984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MICHCON NORGE AS</a:t>
            </a:r>
          </a:p>
        </p:txBody>
      </p:sp>
    </p:spTree>
  </p:cSld>
  <p:clrMapOvr>
    <a:masterClrMapping xmlns:a="http://schemas.openxmlformats.org/drawingml/2006/main"/>
  </p:clrMapOvr>
</p:sld>
</file>