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1056d44e8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d72861162f4d9f"/>
  </p:sldMasterIdLst>
  <p:sldIdLst>
    <p:sldId xmlns:r="http://schemas.openxmlformats.org/officeDocument/2006/relationships" id="256" r:id="R475c6315bd674e77"/>
    <p:sldId xmlns:r="http://schemas.openxmlformats.org/officeDocument/2006/relationships" id="257" r:id="R1ef901c3bb684302"/>
    <p:sldId xmlns:r="http://schemas.openxmlformats.org/officeDocument/2006/relationships" id="258" r:id="Ra1f2f0b2aa154845"/>
    <p:sldId xmlns:r="http://schemas.openxmlformats.org/officeDocument/2006/relationships" id="259" r:id="R3c2353d9d859499b"/>
    <p:sldId xmlns:r="http://schemas.openxmlformats.org/officeDocument/2006/relationships" id="260" r:id="R2984d0bc8a884155"/>
    <p:sldId xmlns:r="http://schemas.openxmlformats.org/officeDocument/2006/relationships" id="261" r:id="R56b77a7ceb35453a"/>
    <p:sldId xmlns:r="http://schemas.openxmlformats.org/officeDocument/2006/relationships" id="262" r:id="R2d93124a2071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72861162f4d9f" /><Relationship Type="http://schemas.openxmlformats.org/officeDocument/2006/relationships/slide" Target="/ppt/slides/slide1.xml" Id="R475c6315bd674e77" /><Relationship Type="http://schemas.openxmlformats.org/officeDocument/2006/relationships/slide" Target="/ppt/slides/slide2.xml" Id="R1ef901c3bb684302" /><Relationship Type="http://schemas.openxmlformats.org/officeDocument/2006/relationships/slide" Target="/ppt/slides/slide3.xml" Id="Ra1f2f0b2aa154845" /><Relationship Type="http://schemas.openxmlformats.org/officeDocument/2006/relationships/slide" Target="/ppt/slides/slide4.xml" Id="R3c2353d9d859499b" /><Relationship Type="http://schemas.openxmlformats.org/officeDocument/2006/relationships/slide" Target="/ppt/slides/slide5.xml" Id="R2984d0bc8a884155" /><Relationship Type="http://schemas.openxmlformats.org/officeDocument/2006/relationships/slide" Target="/ppt/slides/slide6.xml" Id="R56b77a7ceb35453a" /><Relationship Type="http://schemas.openxmlformats.org/officeDocument/2006/relationships/slide" Target="/ppt/slides/slide7.xml" Id="R2d93124a2071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a2dac7dc84f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9c42947e449ba" /><Relationship Type="http://schemas.openxmlformats.org/officeDocument/2006/relationships/theme" Target="/ppt/slideMasters/theme/theme1.xml" Id="Rf202347ad52944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19c42947e449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90e1d628844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872c70278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1925e72fa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c55b3e308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1daa32f0c45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8cd0ec14146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16dd17727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ISTAN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ISTAN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2 997 622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−789 213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−373 077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579 755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AZIZ ROZHGAR MOHAMMED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921 293 550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ISTAN AS</a:t>
            </a:r>
          </a:p>
        </p:txBody>
      </p:sp>
    </p:spTree>
  </p:cSld>
  <p:clrMapOvr>
    <a:masterClrMapping xmlns:a="http://schemas.openxmlformats.org/drawingml/2006/main"/>
  </p:clrMapOvr>
</p:sld>
</file>