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ca7df787a142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2fa4b98bd432b"/>
  </p:sldMasterIdLst>
  <p:sldIdLst>
    <p:sldId xmlns:r="http://schemas.openxmlformats.org/officeDocument/2006/relationships" id="256" r:id="Re1497c3809184392"/>
    <p:sldId xmlns:r="http://schemas.openxmlformats.org/officeDocument/2006/relationships" id="257" r:id="R58e5b84a50164931"/>
    <p:sldId xmlns:r="http://schemas.openxmlformats.org/officeDocument/2006/relationships" id="258" r:id="R222c0ca8fe1a410a"/>
    <p:sldId xmlns:r="http://schemas.openxmlformats.org/officeDocument/2006/relationships" id="259" r:id="R474655b5aefa4634"/>
    <p:sldId xmlns:r="http://schemas.openxmlformats.org/officeDocument/2006/relationships" id="260" r:id="Rdd52057a434f4415"/>
    <p:sldId xmlns:r="http://schemas.openxmlformats.org/officeDocument/2006/relationships" id="261" r:id="R9b3ff0dab98c450c"/>
    <p:sldId xmlns:r="http://schemas.openxmlformats.org/officeDocument/2006/relationships" id="262" r:id="Re68aa9df0cb540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2fa4b98bd432b" /><Relationship Type="http://schemas.openxmlformats.org/officeDocument/2006/relationships/slide" Target="/ppt/slides/slide1.xml" Id="Re1497c3809184392" /><Relationship Type="http://schemas.openxmlformats.org/officeDocument/2006/relationships/slide" Target="/ppt/slides/slide2.xml" Id="R58e5b84a50164931" /><Relationship Type="http://schemas.openxmlformats.org/officeDocument/2006/relationships/slide" Target="/ppt/slides/slide3.xml" Id="R222c0ca8fe1a410a" /><Relationship Type="http://schemas.openxmlformats.org/officeDocument/2006/relationships/slide" Target="/ppt/slides/slide4.xml" Id="R474655b5aefa4634" /><Relationship Type="http://schemas.openxmlformats.org/officeDocument/2006/relationships/slide" Target="/ppt/slides/slide5.xml" Id="Rdd52057a434f4415" /><Relationship Type="http://schemas.openxmlformats.org/officeDocument/2006/relationships/slide" Target="/ppt/slides/slide6.xml" Id="R9b3ff0dab98c450c" /><Relationship Type="http://schemas.openxmlformats.org/officeDocument/2006/relationships/slide" Target="/ppt/slides/slide7.xml" Id="Re68aa9df0cb540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57122c9bc24b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3049cfec64748" /><Relationship Type="http://schemas.openxmlformats.org/officeDocument/2006/relationships/theme" Target="/ppt/slideMasters/theme/theme1.xml" Id="Rbe3aa37af3ab41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03049cfec647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116b7dd0246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86ac67cf9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1d65d5c4f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0516ede8814f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f3ead45624d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4275225a640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21667124a4d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STRANDTUN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AS ble etablert [år] og holder til i Vikebukt.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−129 067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−527 887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−851 604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13 664 916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Daugstadvegen 445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6392 Vikebukt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18 05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bvl@alsco.no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921 287 941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STRANDTUN AS</a:t>
            </a:r>
          </a:p>
        </p:txBody>
      </p:sp>
    </p:spTree>
  </p:cSld>
  <p:clrMapOvr>
    <a:masterClrMapping xmlns:a="http://schemas.openxmlformats.org/drawingml/2006/main"/>
  </p:clrMapOvr>
</p:sld>
</file>