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d4e9085bd4c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040d1ec95f4380"/>
  </p:sldMasterIdLst>
  <p:sldIdLst>
    <p:sldId xmlns:r="http://schemas.openxmlformats.org/officeDocument/2006/relationships" id="256" r:id="Rc45c56d093e64cb7"/>
    <p:sldId xmlns:r="http://schemas.openxmlformats.org/officeDocument/2006/relationships" id="257" r:id="Rf525d2d029e544e3"/>
    <p:sldId xmlns:r="http://schemas.openxmlformats.org/officeDocument/2006/relationships" id="258" r:id="R1fdab7f345cf4b37"/>
    <p:sldId xmlns:r="http://schemas.openxmlformats.org/officeDocument/2006/relationships" id="259" r:id="R1e8224b662654f54"/>
    <p:sldId xmlns:r="http://schemas.openxmlformats.org/officeDocument/2006/relationships" id="260" r:id="Rb9b252ce380747d9"/>
    <p:sldId xmlns:r="http://schemas.openxmlformats.org/officeDocument/2006/relationships" id="261" r:id="Ref15ff58ad6c43b6"/>
    <p:sldId xmlns:r="http://schemas.openxmlformats.org/officeDocument/2006/relationships" id="262" r:id="Rb749e9704fa04f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40d1ec95f4380" /><Relationship Type="http://schemas.openxmlformats.org/officeDocument/2006/relationships/slide" Target="/ppt/slides/slide1.xml" Id="Rc45c56d093e64cb7" /><Relationship Type="http://schemas.openxmlformats.org/officeDocument/2006/relationships/slide" Target="/ppt/slides/slide2.xml" Id="Rf525d2d029e544e3" /><Relationship Type="http://schemas.openxmlformats.org/officeDocument/2006/relationships/slide" Target="/ppt/slides/slide3.xml" Id="R1fdab7f345cf4b37" /><Relationship Type="http://schemas.openxmlformats.org/officeDocument/2006/relationships/slide" Target="/ppt/slides/slide4.xml" Id="R1e8224b662654f54" /><Relationship Type="http://schemas.openxmlformats.org/officeDocument/2006/relationships/slide" Target="/ppt/slides/slide5.xml" Id="Rb9b252ce380747d9" /><Relationship Type="http://schemas.openxmlformats.org/officeDocument/2006/relationships/slide" Target="/ppt/slides/slide6.xml" Id="Ref15ff58ad6c43b6" /><Relationship Type="http://schemas.openxmlformats.org/officeDocument/2006/relationships/slide" Target="/ppt/slides/slide7.xml" Id="Rb749e9704fa04f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fec0bfddc4f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2581564644f04" /><Relationship Type="http://schemas.openxmlformats.org/officeDocument/2006/relationships/theme" Target="/ppt/slideMasters/theme/theme1.xml" Id="R080d642954b9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2581564644f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fa89db1314c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08980f86a41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f6c782107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5e13ac3d24b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f15afd44a4e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00041937549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9d25e03f4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MALING OG BELEGGSERVICE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MALING OG BELEGGSERVICE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MALING OG BELEGGSERVICE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MALING OG BELEGGSERVICE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MALING OG BELEGGSERVICE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MALING OG BELEGGSERVICE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MALING OG BELEGGSERVICE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DAHLSENG KJELL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MALING OG BELEGGSERVICE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921 285 345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MALING OG BELEGGSERVICE AS</a:t>
            </a:r>
          </a:p>
        </p:txBody>
      </p:sp>
    </p:spTree>
  </p:cSld>
  <p:clrMapOvr>
    <a:masterClrMapping xmlns:a="http://schemas.openxmlformats.org/drawingml/2006/main"/>
  </p:clrMapOvr>
</p:sld>
</file>