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0df50b9e54d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ca86c91de348e0"/>
  </p:sldMasterIdLst>
  <p:sldIdLst>
    <p:sldId xmlns:r="http://schemas.openxmlformats.org/officeDocument/2006/relationships" id="256" r:id="Rdf808533a2e844d6"/>
    <p:sldId xmlns:r="http://schemas.openxmlformats.org/officeDocument/2006/relationships" id="257" r:id="R40b48cc182af4993"/>
    <p:sldId xmlns:r="http://schemas.openxmlformats.org/officeDocument/2006/relationships" id="258" r:id="R53d773141776450b"/>
    <p:sldId xmlns:r="http://schemas.openxmlformats.org/officeDocument/2006/relationships" id="259" r:id="R09d567d9f5a34192"/>
    <p:sldId xmlns:r="http://schemas.openxmlformats.org/officeDocument/2006/relationships" id="260" r:id="R9dd59e57992f494e"/>
    <p:sldId xmlns:r="http://schemas.openxmlformats.org/officeDocument/2006/relationships" id="261" r:id="R1b8afcda2e2b481d"/>
    <p:sldId xmlns:r="http://schemas.openxmlformats.org/officeDocument/2006/relationships" id="262" r:id="R42d0758671f6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a86c91de348e0" /><Relationship Type="http://schemas.openxmlformats.org/officeDocument/2006/relationships/slide" Target="/ppt/slides/slide1.xml" Id="Rdf808533a2e844d6" /><Relationship Type="http://schemas.openxmlformats.org/officeDocument/2006/relationships/slide" Target="/ppt/slides/slide2.xml" Id="R40b48cc182af4993" /><Relationship Type="http://schemas.openxmlformats.org/officeDocument/2006/relationships/slide" Target="/ppt/slides/slide3.xml" Id="R53d773141776450b" /><Relationship Type="http://schemas.openxmlformats.org/officeDocument/2006/relationships/slide" Target="/ppt/slides/slide4.xml" Id="R09d567d9f5a34192" /><Relationship Type="http://schemas.openxmlformats.org/officeDocument/2006/relationships/slide" Target="/ppt/slides/slide5.xml" Id="R9dd59e57992f494e" /><Relationship Type="http://schemas.openxmlformats.org/officeDocument/2006/relationships/slide" Target="/ppt/slides/slide6.xml" Id="R1b8afcda2e2b481d" /><Relationship Type="http://schemas.openxmlformats.org/officeDocument/2006/relationships/slide" Target="/ppt/slides/slide7.xml" Id="R42d0758671f6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67dafec2d41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afe4e1ec48d7" /><Relationship Type="http://schemas.openxmlformats.org/officeDocument/2006/relationships/theme" Target="/ppt/slideMasters/theme/theme1.xml" Id="R8013eaf85150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eafe4e1ec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9b49e8ba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f789238c7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82aade8eb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aabe5566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9472b95f6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3420f692d4f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8e4b114e3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STAVSET HOLDING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STAVSET HOLDING I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1 108 144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1 126 894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STAVSET KAI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Stettevika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921 282 885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I AS</a:t>
            </a:r>
          </a:p>
        </p:txBody>
      </p:sp>
    </p:spTree>
  </p:cSld>
  <p:clrMapOvr>
    <a:masterClrMapping xmlns:a="http://schemas.openxmlformats.org/drawingml/2006/main"/>
  </p:clrMapOvr>
</p:sld>
</file>