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d8aded822e344c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4b77651eabc4b46"/>
  </p:sldMasterIdLst>
  <p:sldIdLst>
    <p:sldId xmlns:r="http://schemas.openxmlformats.org/officeDocument/2006/relationships" id="256" r:id="R3b6f97ecb33444c6"/>
    <p:sldId xmlns:r="http://schemas.openxmlformats.org/officeDocument/2006/relationships" id="257" r:id="R7b79007e48fa4e8a"/>
    <p:sldId xmlns:r="http://schemas.openxmlformats.org/officeDocument/2006/relationships" id="258" r:id="R3bcdf2ff2c8b48d1"/>
    <p:sldId xmlns:r="http://schemas.openxmlformats.org/officeDocument/2006/relationships" id="259" r:id="R35a2de93dfd74092"/>
    <p:sldId xmlns:r="http://schemas.openxmlformats.org/officeDocument/2006/relationships" id="260" r:id="Rfa774be161b74055"/>
    <p:sldId xmlns:r="http://schemas.openxmlformats.org/officeDocument/2006/relationships" id="261" r:id="R7892841db0ba41f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b77651eabc4b46" /><Relationship Type="http://schemas.openxmlformats.org/officeDocument/2006/relationships/slide" Target="/ppt/slides/slide1.xml" Id="R3b6f97ecb33444c6" /><Relationship Type="http://schemas.openxmlformats.org/officeDocument/2006/relationships/slide" Target="/ppt/slides/slide2.xml" Id="R7b79007e48fa4e8a" /><Relationship Type="http://schemas.openxmlformats.org/officeDocument/2006/relationships/slide" Target="/ppt/slides/slide3.xml" Id="R3bcdf2ff2c8b48d1" /><Relationship Type="http://schemas.openxmlformats.org/officeDocument/2006/relationships/slide" Target="/ppt/slides/slide4.xml" Id="R35a2de93dfd74092" /><Relationship Type="http://schemas.openxmlformats.org/officeDocument/2006/relationships/slide" Target="/ppt/slides/slide5.xml" Id="Rfa774be161b74055" /><Relationship Type="http://schemas.openxmlformats.org/officeDocument/2006/relationships/slide" Target="/ppt/slides/slide6.xml" Id="R7892841db0ba41f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4cb671c1a247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76a099ec104d79" /><Relationship Type="http://schemas.openxmlformats.org/officeDocument/2006/relationships/theme" Target="/ppt/slideMasters/theme/theme1.xml" Id="R37a7bf22ae02444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576a099ec104d7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afd29e28f4413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437099552e460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18449a0d60486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42624e6ecc4f6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9bfd2c490a489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00c604362a440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STAVSET HOLDING 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STAVSET HOLDING 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STAVSET HOLDING I AS ble etablert [år] og holder til i Skodje.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STAVSET HOLDING 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STAVSET HOLDING 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STAVSET HOLDING 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KAI EMIL STAVSET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STAVSET HOLDING 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Stettevika 74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6260 Skodje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921 282 885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STAVSET HOLDING I AS</a:t>
            </a:r>
          </a:p>
        </p:txBody>
      </p:sp>
    </p:spTree>
  </p:cSld>
  <p:clrMapOvr>
    <a:masterClrMapping xmlns:a="http://schemas.openxmlformats.org/drawingml/2006/main"/>
  </p:clrMapOvr>
</p:sld>
</file>