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e926413844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0ddce165a43ef"/>
  </p:sldMasterIdLst>
  <p:sldIdLst>
    <p:sldId xmlns:r="http://schemas.openxmlformats.org/officeDocument/2006/relationships" id="256" r:id="Rbed76082532141cd"/>
    <p:sldId xmlns:r="http://schemas.openxmlformats.org/officeDocument/2006/relationships" id="257" r:id="R5cc113607aa34734"/>
    <p:sldId xmlns:r="http://schemas.openxmlformats.org/officeDocument/2006/relationships" id="258" r:id="Rbd73810e5d6a438d"/>
    <p:sldId xmlns:r="http://schemas.openxmlformats.org/officeDocument/2006/relationships" id="259" r:id="R6310c33bee404e3f"/>
    <p:sldId xmlns:r="http://schemas.openxmlformats.org/officeDocument/2006/relationships" id="260" r:id="Re27b3274469b485d"/>
    <p:sldId xmlns:r="http://schemas.openxmlformats.org/officeDocument/2006/relationships" id="261" r:id="Rd3497572972d400d"/>
    <p:sldId xmlns:r="http://schemas.openxmlformats.org/officeDocument/2006/relationships" id="262" r:id="R285ea8398289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0ddce165a43ef" /><Relationship Type="http://schemas.openxmlformats.org/officeDocument/2006/relationships/slide" Target="/ppt/slides/slide1.xml" Id="Rbed76082532141cd" /><Relationship Type="http://schemas.openxmlformats.org/officeDocument/2006/relationships/slide" Target="/ppt/slides/slide2.xml" Id="R5cc113607aa34734" /><Relationship Type="http://schemas.openxmlformats.org/officeDocument/2006/relationships/slide" Target="/ppt/slides/slide3.xml" Id="Rbd73810e5d6a438d" /><Relationship Type="http://schemas.openxmlformats.org/officeDocument/2006/relationships/slide" Target="/ppt/slides/slide4.xml" Id="R6310c33bee404e3f" /><Relationship Type="http://schemas.openxmlformats.org/officeDocument/2006/relationships/slide" Target="/ppt/slides/slide5.xml" Id="Re27b3274469b485d" /><Relationship Type="http://schemas.openxmlformats.org/officeDocument/2006/relationships/slide" Target="/ppt/slides/slide6.xml" Id="Rd3497572972d400d" /><Relationship Type="http://schemas.openxmlformats.org/officeDocument/2006/relationships/slide" Target="/ppt/slides/slide7.xml" Id="R285ea8398289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03bf9f297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f337b55dd450b" /><Relationship Type="http://schemas.openxmlformats.org/officeDocument/2006/relationships/theme" Target="/ppt/slideMasters/theme/theme1.xml" Id="R2141ab386ee5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f337b55dd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41e65bdc0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c21582f7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d0f2e42f2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3c8007d4c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da0d6dd8c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a46b75ed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ffdeb6ca7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SOLHØGDE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SOLHØGDE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SOLHØGDE HOLDING AS ble etablert [år] og holder til i Uvdal.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SOLHØGDE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SOLHØGDE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SOLHØGDE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4 634 584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7 088 894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SOLHØGDE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NØRSTEBØ KJETIL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SOLHØGDE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Nørstebø, Dagalivegen 1506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3632 Uvdal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SOLHØGDE HOLDING AS</a:t>
            </a:r>
          </a:p>
        </p:txBody>
      </p:sp>
    </p:spTree>
  </p:cSld>
  <p:clrMapOvr>
    <a:masterClrMapping xmlns:a="http://schemas.openxmlformats.org/drawingml/2006/main"/>
  </p:clrMapOvr>
</p:sld>
</file>