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ee502bbb5848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1e342945a41e5"/>
  </p:sldMasterIdLst>
  <p:sldIdLst>
    <p:sldId xmlns:r="http://schemas.openxmlformats.org/officeDocument/2006/relationships" id="256" r:id="R7b4aa207c64546be"/>
    <p:sldId xmlns:r="http://schemas.openxmlformats.org/officeDocument/2006/relationships" id="257" r:id="R23e6d931a40c4974"/>
    <p:sldId xmlns:r="http://schemas.openxmlformats.org/officeDocument/2006/relationships" id="258" r:id="R1c8b1645a00541c1"/>
    <p:sldId xmlns:r="http://schemas.openxmlformats.org/officeDocument/2006/relationships" id="259" r:id="R9dcf83b4489a461f"/>
    <p:sldId xmlns:r="http://schemas.openxmlformats.org/officeDocument/2006/relationships" id="260" r:id="R59552d91d340478c"/>
    <p:sldId xmlns:r="http://schemas.openxmlformats.org/officeDocument/2006/relationships" id="261" r:id="R90c7df01638c42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1e342945a41e5" /><Relationship Type="http://schemas.openxmlformats.org/officeDocument/2006/relationships/slide" Target="/ppt/slides/slide1.xml" Id="R7b4aa207c64546be" /><Relationship Type="http://schemas.openxmlformats.org/officeDocument/2006/relationships/slide" Target="/ppt/slides/slide2.xml" Id="R23e6d931a40c4974" /><Relationship Type="http://schemas.openxmlformats.org/officeDocument/2006/relationships/slide" Target="/ppt/slides/slide3.xml" Id="R1c8b1645a00541c1" /><Relationship Type="http://schemas.openxmlformats.org/officeDocument/2006/relationships/slide" Target="/ppt/slides/slide4.xml" Id="R9dcf83b4489a461f" /><Relationship Type="http://schemas.openxmlformats.org/officeDocument/2006/relationships/slide" Target="/ppt/slides/slide5.xml" Id="R59552d91d340478c" /><Relationship Type="http://schemas.openxmlformats.org/officeDocument/2006/relationships/slide" Target="/ppt/slides/slide6.xml" Id="R90c7df01638c42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7af25b42a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544346381442e" /><Relationship Type="http://schemas.openxmlformats.org/officeDocument/2006/relationships/theme" Target="/ppt/slideMasters/theme/theme1.xml" Id="Rcf49c8249477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54434638144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b5e7cbdb2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048431995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01d0e206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6a8063f5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f7f5b8249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99c630283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BOLLING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BOLLING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BOLLING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Heggelibakken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921 276 125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BOLLING INVEST AS</a:t>
            </a:r>
          </a:p>
        </p:txBody>
      </p:sp>
    </p:spTree>
  </p:cSld>
  <p:clrMapOvr>
    <a:masterClrMapping xmlns:a="http://schemas.openxmlformats.org/drawingml/2006/main"/>
  </p:clrMapOvr>
</p:sld>
</file>