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9104303d7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39d27ac794eb2"/>
  </p:sldMasterIdLst>
  <p:sldIdLst>
    <p:sldId xmlns:r="http://schemas.openxmlformats.org/officeDocument/2006/relationships" id="256" r:id="R85b28ce548254fe6"/>
    <p:sldId xmlns:r="http://schemas.openxmlformats.org/officeDocument/2006/relationships" id="257" r:id="R2cd388b777624acf"/>
    <p:sldId xmlns:r="http://schemas.openxmlformats.org/officeDocument/2006/relationships" id="258" r:id="Reb07949162e44211"/>
    <p:sldId xmlns:r="http://schemas.openxmlformats.org/officeDocument/2006/relationships" id="259" r:id="Rc25da8840d0d4169"/>
    <p:sldId xmlns:r="http://schemas.openxmlformats.org/officeDocument/2006/relationships" id="260" r:id="R7f862c8767194db5"/>
    <p:sldId xmlns:r="http://schemas.openxmlformats.org/officeDocument/2006/relationships" id="261" r:id="R08869fbb75c2475f"/>
    <p:sldId xmlns:r="http://schemas.openxmlformats.org/officeDocument/2006/relationships" id="262" r:id="R13a3893ffbb345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39d27ac794eb2" /><Relationship Type="http://schemas.openxmlformats.org/officeDocument/2006/relationships/slide" Target="/ppt/slides/slide1.xml" Id="R85b28ce548254fe6" /><Relationship Type="http://schemas.openxmlformats.org/officeDocument/2006/relationships/slide" Target="/ppt/slides/slide2.xml" Id="R2cd388b777624acf" /><Relationship Type="http://schemas.openxmlformats.org/officeDocument/2006/relationships/slide" Target="/ppt/slides/slide3.xml" Id="Reb07949162e44211" /><Relationship Type="http://schemas.openxmlformats.org/officeDocument/2006/relationships/slide" Target="/ppt/slides/slide4.xml" Id="Rc25da8840d0d4169" /><Relationship Type="http://schemas.openxmlformats.org/officeDocument/2006/relationships/slide" Target="/ppt/slides/slide5.xml" Id="R7f862c8767194db5" /><Relationship Type="http://schemas.openxmlformats.org/officeDocument/2006/relationships/slide" Target="/ppt/slides/slide6.xml" Id="R08869fbb75c2475f" /><Relationship Type="http://schemas.openxmlformats.org/officeDocument/2006/relationships/slide" Target="/ppt/slides/slide7.xml" Id="R13a3893ffbb345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effceea1d4a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80a2b6fa4482f" /><Relationship Type="http://schemas.openxmlformats.org/officeDocument/2006/relationships/theme" Target="/ppt/slideMasters/theme/theme1.xml" Id="Rc618a38c0b7142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80a2b6fa4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ebac7646a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4da7dd050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7ffbd017142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58c9aa7bc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43e55f350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d8186f892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6fa66eb254c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WTW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WTW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58 038 659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8 251 588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6 743 801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17 633 958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42 797 950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WTW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Brøsetvegen 164A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921 271 018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WTW AS</a:t>
            </a:r>
          </a:p>
        </p:txBody>
      </p:sp>
    </p:spTree>
  </p:cSld>
  <p:clrMapOvr>
    <a:masterClrMapping xmlns:a="http://schemas.openxmlformats.org/drawingml/2006/main"/>
  </p:clrMapOvr>
</p:sld>
</file>