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83d2a0257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51dd5a5f8444f"/>
  </p:sldMasterIdLst>
  <p:sldIdLst>
    <p:sldId xmlns:r="http://schemas.openxmlformats.org/officeDocument/2006/relationships" id="256" r:id="Rdd0309dcdcf948f8"/>
    <p:sldId xmlns:r="http://schemas.openxmlformats.org/officeDocument/2006/relationships" id="257" r:id="R00448b50b44945e6"/>
    <p:sldId xmlns:r="http://schemas.openxmlformats.org/officeDocument/2006/relationships" id="258" r:id="R9b92ec23348249dc"/>
    <p:sldId xmlns:r="http://schemas.openxmlformats.org/officeDocument/2006/relationships" id="259" r:id="R5c9c4f3af9054584"/>
    <p:sldId xmlns:r="http://schemas.openxmlformats.org/officeDocument/2006/relationships" id="260" r:id="R51960ea63c474e52"/>
    <p:sldId xmlns:r="http://schemas.openxmlformats.org/officeDocument/2006/relationships" id="261" r:id="Rc22cbcd4b9024543"/>
    <p:sldId xmlns:r="http://schemas.openxmlformats.org/officeDocument/2006/relationships" id="262" r:id="R65dc247e4757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51dd5a5f8444f" /><Relationship Type="http://schemas.openxmlformats.org/officeDocument/2006/relationships/slide" Target="/ppt/slides/slide1.xml" Id="Rdd0309dcdcf948f8" /><Relationship Type="http://schemas.openxmlformats.org/officeDocument/2006/relationships/slide" Target="/ppt/slides/slide2.xml" Id="R00448b50b44945e6" /><Relationship Type="http://schemas.openxmlformats.org/officeDocument/2006/relationships/slide" Target="/ppt/slides/slide3.xml" Id="R9b92ec23348249dc" /><Relationship Type="http://schemas.openxmlformats.org/officeDocument/2006/relationships/slide" Target="/ppt/slides/slide4.xml" Id="R5c9c4f3af9054584" /><Relationship Type="http://schemas.openxmlformats.org/officeDocument/2006/relationships/slide" Target="/ppt/slides/slide5.xml" Id="R51960ea63c474e52" /><Relationship Type="http://schemas.openxmlformats.org/officeDocument/2006/relationships/slide" Target="/ppt/slides/slide6.xml" Id="Rc22cbcd4b9024543" /><Relationship Type="http://schemas.openxmlformats.org/officeDocument/2006/relationships/slide" Target="/ppt/slides/slide7.xml" Id="R65dc247e4757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8415735df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5e7ea4dfa4fbf" /><Relationship Type="http://schemas.openxmlformats.org/officeDocument/2006/relationships/theme" Target="/ppt/slideMasters/theme/theme1.xml" Id="Re35f5c5a1bea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5e7ea4dfa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d771d2d76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9022deae84d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40e89a69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e65fb4c5946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3a4c50c90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2336404194e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876283af9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ANAHATA FURUSUND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ANAHATA FURUSUND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255 842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28 387 179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43 468 934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HARALD THOMMESSEN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SIDSEL CHRISTINA KROHN-DALE THOMMESSEN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Nils H Thommessen, Magnus Barfots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921 270 267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ANAHATA FURUSUND AS</a:t>
            </a:r>
          </a:p>
        </p:txBody>
      </p:sp>
    </p:spTree>
  </p:cSld>
  <p:clrMapOvr>
    <a:masterClrMapping xmlns:a="http://schemas.openxmlformats.org/drawingml/2006/main"/>
  </p:clrMapOvr>
</p:sld>
</file>