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f53e6361484c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f77f5a30304607"/>
  </p:sldMasterIdLst>
  <p:sldIdLst>
    <p:sldId xmlns:r="http://schemas.openxmlformats.org/officeDocument/2006/relationships" id="256" r:id="R04c0b574c0f941b9"/>
    <p:sldId xmlns:r="http://schemas.openxmlformats.org/officeDocument/2006/relationships" id="257" r:id="R35451d8095aa4423"/>
    <p:sldId xmlns:r="http://schemas.openxmlformats.org/officeDocument/2006/relationships" id="258" r:id="R2b8d49c80e384aa2"/>
    <p:sldId xmlns:r="http://schemas.openxmlformats.org/officeDocument/2006/relationships" id="259" r:id="Ra1acc21913024d6b"/>
    <p:sldId xmlns:r="http://schemas.openxmlformats.org/officeDocument/2006/relationships" id="260" r:id="R0b955b50c1c1404b"/>
    <p:sldId xmlns:r="http://schemas.openxmlformats.org/officeDocument/2006/relationships" id="261" r:id="R3c08fc3c25c84e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f77f5a30304607" /><Relationship Type="http://schemas.openxmlformats.org/officeDocument/2006/relationships/slide" Target="/ppt/slides/slide1.xml" Id="R04c0b574c0f941b9" /><Relationship Type="http://schemas.openxmlformats.org/officeDocument/2006/relationships/slide" Target="/ppt/slides/slide2.xml" Id="R35451d8095aa4423" /><Relationship Type="http://schemas.openxmlformats.org/officeDocument/2006/relationships/slide" Target="/ppt/slides/slide3.xml" Id="R2b8d49c80e384aa2" /><Relationship Type="http://schemas.openxmlformats.org/officeDocument/2006/relationships/slide" Target="/ppt/slides/slide4.xml" Id="Ra1acc21913024d6b" /><Relationship Type="http://schemas.openxmlformats.org/officeDocument/2006/relationships/slide" Target="/ppt/slides/slide5.xml" Id="R0b955b50c1c1404b" /><Relationship Type="http://schemas.openxmlformats.org/officeDocument/2006/relationships/slide" Target="/ppt/slides/slide6.xml" Id="R3c08fc3c25c84e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4b73319caf46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20076df184b77" /><Relationship Type="http://schemas.openxmlformats.org/officeDocument/2006/relationships/theme" Target="/ppt/slideMasters/theme/theme1.xml" Id="R48f6c871fba846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320076df184b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5029c66bc46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328e8d22543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218d646954f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0fd84b5b340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736aa322d4f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d0aef2a7743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SURPLUSPLAY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SURPLUSPLAY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SURPLUSPLAY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SURPLUSPLAY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SURPLUSPLAY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SURPLUSPLAY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−260 383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−236 910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−685 383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SURPLUSPLAY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921 269 269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SURPLUSPLAY AS</a:t>
            </a:r>
          </a:p>
        </p:txBody>
      </p:sp>
    </p:spTree>
  </p:cSld>
  <p:clrMapOvr>
    <a:masterClrMapping xmlns:a="http://schemas.openxmlformats.org/drawingml/2006/main"/>
  </p:clrMapOvr>
</p:sld>
</file>