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091f7c256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bda3f226c348eb"/>
  </p:sldMasterIdLst>
  <p:sldIdLst>
    <p:sldId xmlns:r="http://schemas.openxmlformats.org/officeDocument/2006/relationships" id="256" r:id="R7f8cd59b80ce4414"/>
    <p:sldId xmlns:r="http://schemas.openxmlformats.org/officeDocument/2006/relationships" id="257" r:id="R25f6ee7111fa4e76"/>
    <p:sldId xmlns:r="http://schemas.openxmlformats.org/officeDocument/2006/relationships" id="258" r:id="Rc4eeb8b33885449c"/>
    <p:sldId xmlns:r="http://schemas.openxmlformats.org/officeDocument/2006/relationships" id="259" r:id="R3e951583c69b44d9"/>
    <p:sldId xmlns:r="http://schemas.openxmlformats.org/officeDocument/2006/relationships" id="260" r:id="Rff5b41a2b05d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da3f226c348eb" /><Relationship Type="http://schemas.openxmlformats.org/officeDocument/2006/relationships/slide" Target="/ppt/slides/slide1.xml" Id="R7f8cd59b80ce4414" /><Relationship Type="http://schemas.openxmlformats.org/officeDocument/2006/relationships/slide" Target="/ppt/slides/slide2.xml" Id="R25f6ee7111fa4e76" /><Relationship Type="http://schemas.openxmlformats.org/officeDocument/2006/relationships/slide" Target="/ppt/slides/slide3.xml" Id="Rc4eeb8b33885449c" /><Relationship Type="http://schemas.openxmlformats.org/officeDocument/2006/relationships/slide" Target="/ppt/slides/slide4.xml" Id="R3e951583c69b44d9" /><Relationship Type="http://schemas.openxmlformats.org/officeDocument/2006/relationships/slide" Target="/ppt/slides/slide5.xml" Id="Rff5b41a2b05d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f2779a45e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656078036442e" /><Relationship Type="http://schemas.openxmlformats.org/officeDocument/2006/relationships/theme" Target="/ppt/slideMasters/theme/theme1.xml" Id="Rcc5fd74fd382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e656078036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4a233aa034e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d924a817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5ac3730204d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5db91b36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1f987f6d3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JV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921 267 487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TRANSPORT AS</a:t>
            </a:r>
          </a:p>
        </p:txBody>
      </p:sp>
    </p:spTree>
  </p:cSld>
  <p:clrMapOvr>
    <a:masterClrMapping xmlns:a="http://schemas.openxmlformats.org/drawingml/2006/main"/>
  </p:clrMapOvr>
</p:sld>
</file>