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04ef9db7f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a6cb037c74cd8"/>
  </p:sldMasterIdLst>
  <p:sldIdLst>
    <p:sldId xmlns:r="http://schemas.openxmlformats.org/officeDocument/2006/relationships" id="256" r:id="R3e0e4dcc861642a7"/>
    <p:sldId xmlns:r="http://schemas.openxmlformats.org/officeDocument/2006/relationships" id="257" r:id="R7ba47bd89d4048c4"/>
    <p:sldId xmlns:r="http://schemas.openxmlformats.org/officeDocument/2006/relationships" id="258" r:id="R04957a41c26642ca"/>
    <p:sldId xmlns:r="http://schemas.openxmlformats.org/officeDocument/2006/relationships" id="259" r:id="R7900f87147344624"/>
    <p:sldId xmlns:r="http://schemas.openxmlformats.org/officeDocument/2006/relationships" id="260" r:id="R571f3368927f41ef"/>
    <p:sldId xmlns:r="http://schemas.openxmlformats.org/officeDocument/2006/relationships" id="261" r:id="R5687774178ea471a"/>
    <p:sldId xmlns:r="http://schemas.openxmlformats.org/officeDocument/2006/relationships" id="262" r:id="Rac66a390199f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a6cb037c74cd8" /><Relationship Type="http://schemas.openxmlformats.org/officeDocument/2006/relationships/slide" Target="/ppt/slides/slide1.xml" Id="R3e0e4dcc861642a7" /><Relationship Type="http://schemas.openxmlformats.org/officeDocument/2006/relationships/slide" Target="/ppt/slides/slide2.xml" Id="R7ba47bd89d4048c4" /><Relationship Type="http://schemas.openxmlformats.org/officeDocument/2006/relationships/slide" Target="/ppt/slides/slide3.xml" Id="R04957a41c26642ca" /><Relationship Type="http://schemas.openxmlformats.org/officeDocument/2006/relationships/slide" Target="/ppt/slides/slide4.xml" Id="R7900f87147344624" /><Relationship Type="http://schemas.openxmlformats.org/officeDocument/2006/relationships/slide" Target="/ppt/slides/slide5.xml" Id="R571f3368927f41ef" /><Relationship Type="http://schemas.openxmlformats.org/officeDocument/2006/relationships/slide" Target="/ppt/slides/slide6.xml" Id="R5687774178ea471a" /><Relationship Type="http://schemas.openxmlformats.org/officeDocument/2006/relationships/slide" Target="/ppt/slides/slide7.xml" Id="Rac66a390199f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40541d691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aaec28e134cf7" /><Relationship Type="http://schemas.openxmlformats.org/officeDocument/2006/relationships/theme" Target="/ppt/slideMasters/theme/theme1.xml" Id="Ra1adccd097624b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aaec28e13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00ee8ea38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16c36c93b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70081701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78ea8d19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9bdc460f9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b50b334b24d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ac9c71cc6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NIMO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1 206 088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7 344 786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NIKOLAS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Engesetvegen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921 266 413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NIMO INVEST AS</a:t>
            </a:r>
          </a:p>
        </p:txBody>
      </p:sp>
    </p:spTree>
  </p:cSld>
  <p:clrMapOvr>
    <a:masterClrMapping xmlns:a="http://schemas.openxmlformats.org/drawingml/2006/main"/>
  </p:clrMapOvr>
</p:sld>
</file>