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992839ae59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21dd5894d4b82"/>
  </p:sldMasterIdLst>
  <p:sldIdLst>
    <p:sldId xmlns:r="http://schemas.openxmlformats.org/officeDocument/2006/relationships" id="256" r:id="R0bfe86544a6d4332"/>
    <p:sldId xmlns:r="http://schemas.openxmlformats.org/officeDocument/2006/relationships" id="257" r:id="Rde5df5b773684b78"/>
    <p:sldId xmlns:r="http://schemas.openxmlformats.org/officeDocument/2006/relationships" id="258" r:id="Rbdd965183b054461"/>
    <p:sldId xmlns:r="http://schemas.openxmlformats.org/officeDocument/2006/relationships" id="259" r:id="R444e6bdb6eff4e60"/>
    <p:sldId xmlns:r="http://schemas.openxmlformats.org/officeDocument/2006/relationships" id="260" r:id="Re329cd990bd147bf"/>
    <p:sldId xmlns:r="http://schemas.openxmlformats.org/officeDocument/2006/relationships" id="261" r:id="Rbe04e417dcd346fd"/>
    <p:sldId xmlns:r="http://schemas.openxmlformats.org/officeDocument/2006/relationships" id="262" r:id="R0c0ecfa0335e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21dd5894d4b82" /><Relationship Type="http://schemas.openxmlformats.org/officeDocument/2006/relationships/slide" Target="/ppt/slides/slide1.xml" Id="R0bfe86544a6d4332" /><Relationship Type="http://schemas.openxmlformats.org/officeDocument/2006/relationships/slide" Target="/ppt/slides/slide2.xml" Id="Rde5df5b773684b78" /><Relationship Type="http://schemas.openxmlformats.org/officeDocument/2006/relationships/slide" Target="/ppt/slides/slide3.xml" Id="Rbdd965183b054461" /><Relationship Type="http://schemas.openxmlformats.org/officeDocument/2006/relationships/slide" Target="/ppt/slides/slide4.xml" Id="R444e6bdb6eff4e60" /><Relationship Type="http://schemas.openxmlformats.org/officeDocument/2006/relationships/slide" Target="/ppt/slides/slide5.xml" Id="Re329cd990bd147bf" /><Relationship Type="http://schemas.openxmlformats.org/officeDocument/2006/relationships/slide" Target="/ppt/slides/slide6.xml" Id="Rbe04e417dcd346fd" /><Relationship Type="http://schemas.openxmlformats.org/officeDocument/2006/relationships/slide" Target="/ppt/slides/slide7.xml" Id="R0c0ecfa0335e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2876fd0dc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440b3f69a40da" /><Relationship Type="http://schemas.openxmlformats.org/officeDocument/2006/relationships/theme" Target="/ppt/slideMasters/theme/theme1.xml" Id="R0e05b7ac0bd3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440b3f69a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ad8e87abb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e91e1c4f7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36171084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b8a2cb8c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047be5fdf4a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75439d27143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99628bc07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HØYBAKKS INTERTRADE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HØYBAKKS INTERTRADE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 SIGMUND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9403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