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4e912ad0214c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fe2240549b4e3c"/>
  </p:sldMasterIdLst>
  <p:sldIdLst>
    <p:sldId xmlns:r="http://schemas.openxmlformats.org/officeDocument/2006/relationships" id="256" r:id="Re81ba5a76cf34dfb"/>
    <p:sldId xmlns:r="http://schemas.openxmlformats.org/officeDocument/2006/relationships" id="257" r:id="Rf49b146594504fe3"/>
    <p:sldId xmlns:r="http://schemas.openxmlformats.org/officeDocument/2006/relationships" id="258" r:id="Rd6053f1b780d4392"/>
    <p:sldId xmlns:r="http://schemas.openxmlformats.org/officeDocument/2006/relationships" id="259" r:id="R6af6e74b6ada4807"/>
    <p:sldId xmlns:r="http://schemas.openxmlformats.org/officeDocument/2006/relationships" id="260" r:id="Rdff380c6c7d04d7c"/>
    <p:sldId xmlns:r="http://schemas.openxmlformats.org/officeDocument/2006/relationships" id="261" r:id="R5472804fe0b54bed"/>
    <p:sldId xmlns:r="http://schemas.openxmlformats.org/officeDocument/2006/relationships" id="262" r:id="R03c1b26b7b6340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fe2240549b4e3c" /><Relationship Type="http://schemas.openxmlformats.org/officeDocument/2006/relationships/slide" Target="/ppt/slides/slide1.xml" Id="Re81ba5a76cf34dfb" /><Relationship Type="http://schemas.openxmlformats.org/officeDocument/2006/relationships/slide" Target="/ppt/slides/slide2.xml" Id="Rf49b146594504fe3" /><Relationship Type="http://schemas.openxmlformats.org/officeDocument/2006/relationships/slide" Target="/ppt/slides/slide3.xml" Id="Rd6053f1b780d4392" /><Relationship Type="http://schemas.openxmlformats.org/officeDocument/2006/relationships/slide" Target="/ppt/slides/slide4.xml" Id="R6af6e74b6ada4807" /><Relationship Type="http://schemas.openxmlformats.org/officeDocument/2006/relationships/slide" Target="/ppt/slides/slide5.xml" Id="Rdff380c6c7d04d7c" /><Relationship Type="http://schemas.openxmlformats.org/officeDocument/2006/relationships/slide" Target="/ppt/slides/slide6.xml" Id="R5472804fe0b54bed" /><Relationship Type="http://schemas.openxmlformats.org/officeDocument/2006/relationships/slide" Target="/ppt/slides/slide7.xml" Id="R03c1b26b7b6340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ae11636e8544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09711598345f3" /><Relationship Type="http://schemas.openxmlformats.org/officeDocument/2006/relationships/theme" Target="/ppt/slideMasters/theme/theme1.xml" Id="R1202f183e92240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e09711598345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bda3b1f7c46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b455e1ebf42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90b9a6bfb47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394e7df8946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ecf358f6141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ce867d3f949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6cd270d0342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IFORMNÅ DAHLE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IFORMNÅ DAHLE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IFORMNÅ DAHLE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IFORMNÅ DAHLE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IFORMNÅ DAHLE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IFORMNÅ DAHLE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−39 752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−129 643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76 440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IFORMNÅ DAHLE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IFORMNÅ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IFORMNÅ DAHLE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921 260 113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IFORMNÅ DAHLE AS</a:t>
            </a:r>
          </a:p>
        </p:txBody>
      </p:sp>
    </p:spTree>
  </p:cSld>
  <p:clrMapOvr>
    <a:masterClrMapping xmlns:a="http://schemas.openxmlformats.org/drawingml/2006/main"/>
  </p:clrMapOvr>
</p:sld>
</file>