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05639a548ee4a7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43dbd61d296419b"/>
  </p:sldMasterIdLst>
  <p:sldIdLst>
    <p:sldId xmlns:r="http://schemas.openxmlformats.org/officeDocument/2006/relationships" id="256" r:id="R201bb473e2d846cf"/>
    <p:sldId xmlns:r="http://schemas.openxmlformats.org/officeDocument/2006/relationships" id="257" r:id="R7e50ea78425b4130"/>
    <p:sldId xmlns:r="http://schemas.openxmlformats.org/officeDocument/2006/relationships" id="258" r:id="R359b293a66144ce2"/>
    <p:sldId xmlns:r="http://schemas.openxmlformats.org/officeDocument/2006/relationships" id="259" r:id="R2541e593672748b2"/>
    <p:sldId xmlns:r="http://schemas.openxmlformats.org/officeDocument/2006/relationships" id="260" r:id="R543fad11731f49fa"/>
    <p:sldId xmlns:r="http://schemas.openxmlformats.org/officeDocument/2006/relationships" id="261" r:id="R3cd4e37a2441465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43dbd61d296419b" /><Relationship Type="http://schemas.openxmlformats.org/officeDocument/2006/relationships/slide" Target="/ppt/slides/slide1.xml" Id="R201bb473e2d846cf" /><Relationship Type="http://schemas.openxmlformats.org/officeDocument/2006/relationships/slide" Target="/ppt/slides/slide2.xml" Id="R7e50ea78425b4130" /><Relationship Type="http://schemas.openxmlformats.org/officeDocument/2006/relationships/slide" Target="/ppt/slides/slide3.xml" Id="R359b293a66144ce2" /><Relationship Type="http://schemas.openxmlformats.org/officeDocument/2006/relationships/slide" Target="/ppt/slides/slide4.xml" Id="R2541e593672748b2" /><Relationship Type="http://schemas.openxmlformats.org/officeDocument/2006/relationships/slide" Target="/ppt/slides/slide5.xml" Id="R543fad11731f49fa" /><Relationship Type="http://schemas.openxmlformats.org/officeDocument/2006/relationships/slide" Target="/ppt/slides/slide6.xml" Id="R3cd4e37a2441465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8238385f3b8441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aa54d6b2bf403f" /><Relationship Type="http://schemas.openxmlformats.org/officeDocument/2006/relationships/theme" Target="/ppt/slideMasters/theme/theme1.xml" Id="Ra2d497bd2fe24d1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9aa54d6b2bf403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0e4c93cd544de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ed544998924a9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a30939733d410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02bdbafc124c5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33c51131c6457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6298d09231425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AASE TRADING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AASE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AASE TRADING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AASE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AASE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AASE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−6 673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−3 985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20 445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550 445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AASE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921 259 565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AASE TRADING AS</a:t>
            </a:r>
          </a:p>
        </p:txBody>
      </p:sp>
    </p:spTree>
  </p:cSld>
  <p:clrMapOvr>
    <a:masterClrMapping xmlns:a="http://schemas.openxmlformats.org/drawingml/2006/main"/>
  </p:clrMapOvr>
</p:sld>
</file>