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9d63136c964e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0b0ec4bb034e32"/>
  </p:sldMasterIdLst>
  <p:sldIdLst>
    <p:sldId xmlns:r="http://schemas.openxmlformats.org/officeDocument/2006/relationships" id="256" r:id="R289c600bab254dbf"/>
    <p:sldId xmlns:r="http://schemas.openxmlformats.org/officeDocument/2006/relationships" id="257" r:id="R6fd71062456d4edf"/>
    <p:sldId xmlns:r="http://schemas.openxmlformats.org/officeDocument/2006/relationships" id="258" r:id="R14b623d6e4c84991"/>
    <p:sldId xmlns:r="http://schemas.openxmlformats.org/officeDocument/2006/relationships" id="259" r:id="Rfa3aee1c08f14be1"/>
    <p:sldId xmlns:r="http://schemas.openxmlformats.org/officeDocument/2006/relationships" id="260" r:id="R1b774f0eb3f847d7"/>
    <p:sldId xmlns:r="http://schemas.openxmlformats.org/officeDocument/2006/relationships" id="261" r:id="Rf860ce4de913497c"/>
    <p:sldId xmlns:r="http://schemas.openxmlformats.org/officeDocument/2006/relationships" id="262" r:id="Rc4087a6c511f42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0b0ec4bb034e32" /><Relationship Type="http://schemas.openxmlformats.org/officeDocument/2006/relationships/slide" Target="/ppt/slides/slide1.xml" Id="R289c600bab254dbf" /><Relationship Type="http://schemas.openxmlformats.org/officeDocument/2006/relationships/slide" Target="/ppt/slides/slide2.xml" Id="R6fd71062456d4edf" /><Relationship Type="http://schemas.openxmlformats.org/officeDocument/2006/relationships/slide" Target="/ppt/slides/slide3.xml" Id="R14b623d6e4c84991" /><Relationship Type="http://schemas.openxmlformats.org/officeDocument/2006/relationships/slide" Target="/ppt/slides/slide4.xml" Id="Rfa3aee1c08f14be1" /><Relationship Type="http://schemas.openxmlformats.org/officeDocument/2006/relationships/slide" Target="/ppt/slides/slide5.xml" Id="R1b774f0eb3f847d7" /><Relationship Type="http://schemas.openxmlformats.org/officeDocument/2006/relationships/slide" Target="/ppt/slides/slide6.xml" Id="Rf860ce4de913497c" /><Relationship Type="http://schemas.openxmlformats.org/officeDocument/2006/relationships/slide" Target="/ppt/slides/slide7.xml" Id="Rc4087a6c511f42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6d99ad4e5e40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b290334f04949" /><Relationship Type="http://schemas.openxmlformats.org/officeDocument/2006/relationships/theme" Target="/ppt/slideMasters/theme/theme1.xml" Id="Ra74b17a753a943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2b290334f049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808e01bb241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8dbe3b9954d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4bc4b886e42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e76fb436c4a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b460a875d41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fe88ce4624a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7ffdad44745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V.H.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V.H.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V.H. INVEST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V.H.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V.H.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V.H.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372 246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2 535 956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V.H.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HAUKAAS VEBJØRN VIDARSSON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V.H.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Theodor Overwiens veg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7055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921 250 673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V.H. INVEST AS</a:t>
            </a:r>
          </a:p>
        </p:txBody>
      </p:sp>
    </p:spTree>
  </p:cSld>
  <p:clrMapOvr>
    <a:masterClrMapping xmlns:a="http://schemas.openxmlformats.org/drawingml/2006/main"/>
  </p:clrMapOvr>
</p:sld>
</file>