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d2f4835a0e4a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3a1272e02433e"/>
  </p:sldMasterIdLst>
  <p:sldIdLst>
    <p:sldId xmlns:r="http://schemas.openxmlformats.org/officeDocument/2006/relationships" id="256" r:id="Rf768bc114b2242b8"/>
    <p:sldId xmlns:r="http://schemas.openxmlformats.org/officeDocument/2006/relationships" id="257" r:id="Rc2479f71a0244308"/>
    <p:sldId xmlns:r="http://schemas.openxmlformats.org/officeDocument/2006/relationships" id="258" r:id="Rfcf975b34fd14df6"/>
    <p:sldId xmlns:r="http://schemas.openxmlformats.org/officeDocument/2006/relationships" id="259" r:id="R3dd7c84dbacd45ea"/>
    <p:sldId xmlns:r="http://schemas.openxmlformats.org/officeDocument/2006/relationships" id="260" r:id="R5da091525e464335"/>
    <p:sldId xmlns:r="http://schemas.openxmlformats.org/officeDocument/2006/relationships" id="261" r:id="Rdcbb4a0be8084e5f"/>
    <p:sldId xmlns:r="http://schemas.openxmlformats.org/officeDocument/2006/relationships" id="262" r:id="R99eabccafbfa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3a1272e02433e" /><Relationship Type="http://schemas.openxmlformats.org/officeDocument/2006/relationships/slide" Target="/ppt/slides/slide1.xml" Id="Rf768bc114b2242b8" /><Relationship Type="http://schemas.openxmlformats.org/officeDocument/2006/relationships/slide" Target="/ppt/slides/slide2.xml" Id="Rc2479f71a0244308" /><Relationship Type="http://schemas.openxmlformats.org/officeDocument/2006/relationships/slide" Target="/ppt/slides/slide3.xml" Id="Rfcf975b34fd14df6" /><Relationship Type="http://schemas.openxmlformats.org/officeDocument/2006/relationships/slide" Target="/ppt/slides/slide4.xml" Id="R3dd7c84dbacd45ea" /><Relationship Type="http://schemas.openxmlformats.org/officeDocument/2006/relationships/slide" Target="/ppt/slides/slide5.xml" Id="R5da091525e464335" /><Relationship Type="http://schemas.openxmlformats.org/officeDocument/2006/relationships/slide" Target="/ppt/slides/slide6.xml" Id="Rdcbb4a0be8084e5f" /><Relationship Type="http://schemas.openxmlformats.org/officeDocument/2006/relationships/slide" Target="/ppt/slides/slide7.xml" Id="R99eabccafbfa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2d1fdec3c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8b465e43459f" /><Relationship Type="http://schemas.openxmlformats.org/officeDocument/2006/relationships/theme" Target="/ppt/slideMasters/theme/theme1.xml" Id="Rf5100aaeeb0b43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4b8b465e4345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471ea2fa74d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671e0d430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b4ade38b3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96974df63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5f891f66b4f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38e08642441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e43147e3a4e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TRANSPORTKJØLING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TRANSPORTKJØLING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TRANSPORTKJØLING NORGE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TRANSPORTKJØLING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TRANSPORTKJØLING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TRANSPORTKJØLING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−316 709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−394 195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2 686 944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TRANSPORTKJØLING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TRANSPORTKJØLING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921 249 535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TRANSPORTKJØLING NORGE AS</a:t>
            </a:r>
          </a:p>
        </p:txBody>
      </p:sp>
    </p:spTree>
  </p:cSld>
  <p:clrMapOvr>
    <a:masterClrMapping xmlns:a="http://schemas.openxmlformats.org/drawingml/2006/main"/>
  </p:clrMapOvr>
</p:sld>
</file>