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ee19ea2004e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3e271634d400e"/>
  </p:sldMasterIdLst>
  <p:sldIdLst>
    <p:sldId xmlns:r="http://schemas.openxmlformats.org/officeDocument/2006/relationships" id="256" r:id="Ra5ea34556f6f4028"/>
    <p:sldId xmlns:r="http://schemas.openxmlformats.org/officeDocument/2006/relationships" id="257" r:id="R763061d15ea444df"/>
    <p:sldId xmlns:r="http://schemas.openxmlformats.org/officeDocument/2006/relationships" id="258" r:id="R8b9c8575127e4bf8"/>
    <p:sldId xmlns:r="http://schemas.openxmlformats.org/officeDocument/2006/relationships" id="259" r:id="Re130a1bc5b834d9a"/>
    <p:sldId xmlns:r="http://schemas.openxmlformats.org/officeDocument/2006/relationships" id="260" r:id="Rdcad93e584754279"/>
    <p:sldId xmlns:r="http://schemas.openxmlformats.org/officeDocument/2006/relationships" id="261" r:id="R5a35122edc884dd3"/>
    <p:sldId xmlns:r="http://schemas.openxmlformats.org/officeDocument/2006/relationships" id="262" r:id="R4ea3f44a27b8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3e271634d400e" /><Relationship Type="http://schemas.openxmlformats.org/officeDocument/2006/relationships/slide" Target="/ppt/slides/slide1.xml" Id="Ra5ea34556f6f4028" /><Relationship Type="http://schemas.openxmlformats.org/officeDocument/2006/relationships/slide" Target="/ppt/slides/slide2.xml" Id="R763061d15ea444df" /><Relationship Type="http://schemas.openxmlformats.org/officeDocument/2006/relationships/slide" Target="/ppt/slides/slide3.xml" Id="R8b9c8575127e4bf8" /><Relationship Type="http://schemas.openxmlformats.org/officeDocument/2006/relationships/slide" Target="/ppt/slides/slide4.xml" Id="Re130a1bc5b834d9a" /><Relationship Type="http://schemas.openxmlformats.org/officeDocument/2006/relationships/slide" Target="/ppt/slides/slide5.xml" Id="Rdcad93e584754279" /><Relationship Type="http://schemas.openxmlformats.org/officeDocument/2006/relationships/slide" Target="/ppt/slides/slide6.xml" Id="R5a35122edc884dd3" /><Relationship Type="http://schemas.openxmlformats.org/officeDocument/2006/relationships/slide" Target="/ppt/slides/slide7.xml" Id="R4ea3f44a27b8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5cf26abb9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a6879aec54fb7" /><Relationship Type="http://schemas.openxmlformats.org/officeDocument/2006/relationships/theme" Target="/ppt/slideMasters/theme/theme1.xml" Id="Rd8f0d650938e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4a6879aec5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59fe895a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d4f6ba50c40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88ff8557d44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a02d0fbe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59f729700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423b74234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4af9a45dd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PLATE OG SVEISESERVICE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PLATE OG SVEISESERVICE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2 588 240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306 995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BRANDSEGG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BRANDSEGGVEIEN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921 245 017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PLATE OG SVEISESERVICE AS</a:t>
            </a:r>
          </a:p>
        </p:txBody>
      </p:sp>
    </p:spTree>
  </p:cSld>
  <p:clrMapOvr>
    <a:masterClrMapping xmlns:a="http://schemas.openxmlformats.org/drawingml/2006/main"/>
  </p:clrMapOvr>
</p:sld>
</file>