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e206adc16743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5bdacc8d3f404a"/>
  </p:sldMasterIdLst>
  <p:sldIdLst>
    <p:sldId xmlns:r="http://schemas.openxmlformats.org/officeDocument/2006/relationships" id="256" r:id="Rce8fece60ce74c59"/>
    <p:sldId xmlns:r="http://schemas.openxmlformats.org/officeDocument/2006/relationships" id="257" r:id="R1f7c5d64b4e64054"/>
    <p:sldId xmlns:r="http://schemas.openxmlformats.org/officeDocument/2006/relationships" id="258" r:id="R09469e504b8148e9"/>
    <p:sldId xmlns:r="http://schemas.openxmlformats.org/officeDocument/2006/relationships" id="259" r:id="R3eea2d499799417c"/>
    <p:sldId xmlns:r="http://schemas.openxmlformats.org/officeDocument/2006/relationships" id="260" r:id="Ra2b12baa4f5a451d"/>
    <p:sldId xmlns:r="http://schemas.openxmlformats.org/officeDocument/2006/relationships" id="261" r:id="Rf6e48258b8774c2c"/>
    <p:sldId xmlns:r="http://schemas.openxmlformats.org/officeDocument/2006/relationships" id="262" r:id="Rba9a6f01ea724a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5bdacc8d3f404a" /><Relationship Type="http://schemas.openxmlformats.org/officeDocument/2006/relationships/slide" Target="/ppt/slides/slide1.xml" Id="Rce8fece60ce74c59" /><Relationship Type="http://schemas.openxmlformats.org/officeDocument/2006/relationships/slide" Target="/ppt/slides/slide2.xml" Id="R1f7c5d64b4e64054" /><Relationship Type="http://schemas.openxmlformats.org/officeDocument/2006/relationships/slide" Target="/ppt/slides/slide3.xml" Id="R09469e504b8148e9" /><Relationship Type="http://schemas.openxmlformats.org/officeDocument/2006/relationships/slide" Target="/ppt/slides/slide4.xml" Id="R3eea2d499799417c" /><Relationship Type="http://schemas.openxmlformats.org/officeDocument/2006/relationships/slide" Target="/ppt/slides/slide5.xml" Id="Ra2b12baa4f5a451d" /><Relationship Type="http://schemas.openxmlformats.org/officeDocument/2006/relationships/slide" Target="/ppt/slides/slide6.xml" Id="Rf6e48258b8774c2c" /><Relationship Type="http://schemas.openxmlformats.org/officeDocument/2006/relationships/slide" Target="/ppt/slides/slide7.xml" Id="Rba9a6f01ea724a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84fb7f0b2e4a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06bbb26f34feb" /><Relationship Type="http://schemas.openxmlformats.org/officeDocument/2006/relationships/theme" Target="/ppt/slideMasters/theme/theme1.xml" Id="R9262c3809d2840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d06bbb26f34f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a5d3a08d948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ac7f3830443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8e448714843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1c09a78f24c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3c1f44e8546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57c7c4c3d43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944e6085345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NALO STAR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NALO STAR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NALO STAR AS ble etablert [år] og holder til i Måløy.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NALO STAR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NALO STAR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NALO STAR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6 308 687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8 869 116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9 631 968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NALO STAR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OSMUNDSVÅG HILDEGUNN FURE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NALO STAR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Skram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6700 Måløy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921 243 839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NALO STAR AS</a:t>
            </a:r>
          </a:p>
        </p:txBody>
      </p:sp>
    </p:spTree>
  </p:cSld>
  <p:clrMapOvr>
    <a:masterClrMapping xmlns:a="http://schemas.openxmlformats.org/drawingml/2006/main"/>
  </p:clrMapOvr>
</p:sld>
</file>