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0572e658c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41b95380f543be"/>
  </p:sldMasterIdLst>
  <p:sldIdLst>
    <p:sldId xmlns:r="http://schemas.openxmlformats.org/officeDocument/2006/relationships" id="256" r:id="Rb0e975d2d39e43fc"/>
    <p:sldId xmlns:r="http://schemas.openxmlformats.org/officeDocument/2006/relationships" id="257" r:id="R89be1b0a4d454b2d"/>
    <p:sldId xmlns:r="http://schemas.openxmlformats.org/officeDocument/2006/relationships" id="258" r:id="Re9b7c843207847fd"/>
    <p:sldId xmlns:r="http://schemas.openxmlformats.org/officeDocument/2006/relationships" id="259" r:id="R3c1304e1389b4988"/>
    <p:sldId xmlns:r="http://schemas.openxmlformats.org/officeDocument/2006/relationships" id="260" r:id="R6a13ee7b9159456e"/>
    <p:sldId xmlns:r="http://schemas.openxmlformats.org/officeDocument/2006/relationships" id="261" r:id="Rd65b77254d994725"/>
    <p:sldId xmlns:r="http://schemas.openxmlformats.org/officeDocument/2006/relationships" id="262" r:id="R8105360daa2f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1b95380f543be" /><Relationship Type="http://schemas.openxmlformats.org/officeDocument/2006/relationships/slide" Target="/ppt/slides/slide1.xml" Id="Rb0e975d2d39e43fc" /><Relationship Type="http://schemas.openxmlformats.org/officeDocument/2006/relationships/slide" Target="/ppt/slides/slide2.xml" Id="R89be1b0a4d454b2d" /><Relationship Type="http://schemas.openxmlformats.org/officeDocument/2006/relationships/slide" Target="/ppt/slides/slide3.xml" Id="Re9b7c843207847fd" /><Relationship Type="http://schemas.openxmlformats.org/officeDocument/2006/relationships/slide" Target="/ppt/slides/slide4.xml" Id="R3c1304e1389b4988" /><Relationship Type="http://schemas.openxmlformats.org/officeDocument/2006/relationships/slide" Target="/ppt/slides/slide5.xml" Id="R6a13ee7b9159456e" /><Relationship Type="http://schemas.openxmlformats.org/officeDocument/2006/relationships/slide" Target="/ppt/slides/slide6.xml" Id="Rd65b77254d994725" /><Relationship Type="http://schemas.openxmlformats.org/officeDocument/2006/relationships/slide" Target="/ppt/slides/slide7.xml" Id="R8105360daa2f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f9f12ce56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4ab2ccade4ed2" /><Relationship Type="http://schemas.openxmlformats.org/officeDocument/2006/relationships/theme" Target="/ppt/slideMasters/theme/theme1.xml" Id="R7f0d0bd33c5a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34ab2ccade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cb6da13e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3642cb1e4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0c013a87b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ffb40813d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dc9ba70f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625253dfc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5f960467340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SURRENDER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 SURRENDER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−3 697 634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−59 511 958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51 460 176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NEVIOSO INVESTMENT LTD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HAUKØY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Wernersholmvegen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921 235 186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SURRENDER AS</a:t>
            </a:r>
          </a:p>
        </p:txBody>
      </p:sp>
    </p:spTree>
  </p:cSld>
  <p:clrMapOvr>
    <a:masterClrMapping xmlns:a="http://schemas.openxmlformats.org/drawingml/2006/main"/>
  </p:clrMapOvr>
</p:sld>
</file>