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f72ff73f6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b3f70b6402414a"/>
  </p:sldMasterIdLst>
  <p:sldIdLst>
    <p:sldId xmlns:r="http://schemas.openxmlformats.org/officeDocument/2006/relationships" id="256" r:id="R4221d281c2af4f20"/>
    <p:sldId xmlns:r="http://schemas.openxmlformats.org/officeDocument/2006/relationships" id="257" r:id="R5d021a40f5e84824"/>
    <p:sldId xmlns:r="http://schemas.openxmlformats.org/officeDocument/2006/relationships" id="258" r:id="Rd5efe8928b144adb"/>
    <p:sldId xmlns:r="http://schemas.openxmlformats.org/officeDocument/2006/relationships" id="259" r:id="R3411fadcc6c34ad5"/>
    <p:sldId xmlns:r="http://schemas.openxmlformats.org/officeDocument/2006/relationships" id="260" r:id="R566bf5dcf5244a2c"/>
    <p:sldId xmlns:r="http://schemas.openxmlformats.org/officeDocument/2006/relationships" id="261" r:id="R9cbecd80ced6448b"/>
    <p:sldId xmlns:r="http://schemas.openxmlformats.org/officeDocument/2006/relationships" id="262" r:id="Rf26c07ab3ac8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3f70b6402414a" /><Relationship Type="http://schemas.openxmlformats.org/officeDocument/2006/relationships/slide" Target="/ppt/slides/slide1.xml" Id="R4221d281c2af4f20" /><Relationship Type="http://schemas.openxmlformats.org/officeDocument/2006/relationships/slide" Target="/ppt/slides/slide2.xml" Id="R5d021a40f5e84824" /><Relationship Type="http://schemas.openxmlformats.org/officeDocument/2006/relationships/slide" Target="/ppt/slides/slide3.xml" Id="Rd5efe8928b144adb" /><Relationship Type="http://schemas.openxmlformats.org/officeDocument/2006/relationships/slide" Target="/ppt/slides/slide4.xml" Id="R3411fadcc6c34ad5" /><Relationship Type="http://schemas.openxmlformats.org/officeDocument/2006/relationships/slide" Target="/ppt/slides/slide5.xml" Id="R566bf5dcf5244a2c" /><Relationship Type="http://schemas.openxmlformats.org/officeDocument/2006/relationships/slide" Target="/ppt/slides/slide6.xml" Id="R9cbecd80ced6448b" /><Relationship Type="http://schemas.openxmlformats.org/officeDocument/2006/relationships/slide" Target="/ppt/slides/slide7.xml" Id="Rf26c07ab3ac8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6332e0efd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cd6b3d04a43b4" /><Relationship Type="http://schemas.openxmlformats.org/officeDocument/2006/relationships/theme" Target="/ppt/slideMasters/theme/theme1.xml" Id="Red1fe3f4db54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cd6b3d04a43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8f6f1bff7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892bc3ce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6b6d8a8334d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3cba2c67d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3413668444e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9281e4a5f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fcb380b9f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JA9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JA9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1 577 661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LISLERUD JAN-RICHARD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Flåtankroken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921 234 449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JA9 INVEST AS</a:t>
            </a:r>
          </a:p>
        </p:txBody>
      </p:sp>
    </p:spTree>
  </p:cSld>
  <p:clrMapOvr>
    <a:masterClrMapping xmlns:a="http://schemas.openxmlformats.org/drawingml/2006/main"/>
  </p:clrMapOvr>
</p:sld>
</file>