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3de1f45e4c4f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1389ab68884e44"/>
  </p:sldMasterIdLst>
  <p:sldIdLst>
    <p:sldId xmlns:r="http://schemas.openxmlformats.org/officeDocument/2006/relationships" id="256" r:id="Rb0083d2584104c6f"/>
    <p:sldId xmlns:r="http://schemas.openxmlformats.org/officeDocument/2006/relationships" id="257" r:id="R95d7c09e5a0f472f"/>
    <p:sldId xmlns:r="http://schemas.openxmlformats.org/officeDocument/2006/relationships" id="258" r:id="R79ea39eeb5184d5a"/>
    <p:sldId xmlns:r="http://schemas.openxmlformats.org/officeDocument/2006/relationships" id="259" r:id="R7bbaf5fab11c46e4"/>
    <p:sldId xmlns:r="http://schemas.openxmlformats.org/officeDocument/2006/relationships" id="260" r:id="R75073d8d4a9942d5"/>
    <p:sldId xmlns:r="http://schemas.openxmlformats.org/officeDocument/2006/relationships" id="261" r:id="Raee32bafa6e5404c"/>
    <p:sldId xmlns:r="http://schemas.openxmlformats.org/officeDocument/2006/relationships" id="262" r:id="R0295d0c3d2e242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1389ab68884e44" /><Relationship Type="http://schemas.openxmlformats.org/officeDocument/2006/relationships/slide" Target="/ppt/slides/slide1.xml" Id="Rb0083d2584104c6f" /><Relationship Type="http://schemas.openxmlformats.org/officeDocument/2006/relationships/slide" Target="/ppt/slides/slide2.xml" Id="R95d7c09e5a0f472f" /><Relationship Type="http://schemas.openxmlformats.org/officeDocument/2006/relationships/slide" Target="/ppt/slides/slide3.xml" Id="R79ea39eeb5184d5a" /><Relationship Type="http://schemas.openxmlformats.org/officeDocument/2006/relationships/slide" Target="/ppt/slides/slide4.xml" Id="R7bbaf5fab11c46e4" /><Relationship Type="http://schemas.openxmlformats.org/officeDocument/2006/relationships/slide" Target="/ppt/slides/slide5.xml" Id="R75073d8d4a9942d5" /><Relationship Type="http://schemas.openxmlformats.org/officeDocument/2006/relationships/slide" Target="/ppt/slides/slide6.xml" Id="Raee32bafa6e5404c" /><Relationship Type="http://schemas.openxmlformats.org/officeDocument/2006/relationships/slide" Target="/ppt/slides/slide7.xml" Id="R0295d0c3d2e242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aa08c3b8745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5ed1a969b4204" /><Relationship Type="http://schemas.openxmlformats.org/officeDocument/2006/relationships/theme" Target="/ppt/slideMasters/theme/theme1.xml" Id="Rf394c39c7feb4b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35ed1a969b42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aa372a09c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462a0fd5c41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3b64a21ca46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e1edb141f4d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7fb688ab042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35098ab5e4a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5dcee967948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SØBSTAD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674 203 928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15 562 123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7 878 757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72 320 831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330 772 272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59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