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73e1a975f04462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87fe96cd55f4b6e"/>
  </p:sldMasterIdLst>
  <p:sldIdLst>
    <p:sldId xmlns:r="http://schemas.openxmlformats.org/officeDocument/2006/relationships" id="256" r:id="Raf53cda16cb04f34"/>
    <p:sldId xmlns:r="http://schemas.openxmlformats.org/officeDocument/2006/relationships" id="257" r:id="R6824e2948fd34880"/>
    <p:sldId xmlns:r="http://schemas.openxmlformats.org/officeDocument/2006/relationships" id="258" r:id="R7101bd7c3fac4fb3"/>
    <p:sldId xmlns:r="http://schemas.openxmlformats.org/officeDocument/2006/relationships" id="259" r:id="R0e97be67f058479f"/>
    <p:sldId xmlns:r="http://schemas.openxmlformats.org/officeDocument/2006/relationships" id="260" r:id="R894ac8c5ca5b4838"/>
    <p:sldId xmlns:r="http://schemas.openxmlformats.org/officeDocument/2006/relationships" id="261" r:id="Red2e2e65795e406c"/>
    <p:sldId xmlns:r="http://schemas.openxmlformats.org/officeDocument/2006/relationships" id="262" r:id="R834e7384d68d437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7fe96cd55f4b6e" /><Relationship Type="http://schemas.openxmlformats.org/officeDocument/2006/relationships/slide" Target="/ppt/slides/slide1.xml" Id="Raf53cda16cb04f34" /><Relationship Type="http://schemas.openxmlformats.org/officeDocument/2006/relationships/slide" Target="/ppt/slides/slide2.xml" Id="R6824e2948fd34880" /><Relationship Type="http://schemas.openxmlformats.org/officeDocument/2006/relationships/slide" Target="/ppt/slides/slide3.xml" Id="R7101bd7c3fac4fb3" /><Relationship Type="http://schemas.openxmlformats.org/officeDocument/2006/relationships/slide" Target="/ppt/slides/slide4.xml" Id="R0e97be67f058479f" /><Relationship Type="http://schemas.openxmlformats.org/officeDocument/2006/relationships/slide" Target="/ppt/slides/slide5.xml" Id="R894ac8c5ca5b4838" /><Relationship Type="http://schemas.openxmlformats.org/officeDocument/2006/relationships/slide" Target="/ppt/slides/slide6.xml" Id="Red2e2e65795e406c" /><Relationship Type="http://schemas.openxmlformats.org/officeDocument/2006/relationships/slide" Target="/ppt/slides/slide7.xml" Id="R834e7384d68d437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2746fd80be4ac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eb86a4581d4bac" /><Relationship Type="http://schemas.openxmlformats.org/officeDocument/2006/relationships/theme" Target="/ppt/slideMasters/theme/theme1.xml" Id="R3dcdc1cda6f34f9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1eb86a4581d4ba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7cb8fa654d4cc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1ed9e7dd69492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1350fa8be6447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26433551cd488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7de637b6fc4f3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7a147c781747b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24878658494ba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SØBSTAD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SØBSTAD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SØBSTAD AS ble etablert [år] og holder til i Tiller.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SØBSTAD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SØBSTAD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SØBSTAD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533 080 249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−6 336 038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−10 284 617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64 286 214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321 170 768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SØBSTAD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SØBSTAD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SØBSTAD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Sandmovegen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7093 Tiller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89 59 59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firmapost@sobstad.no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www.sobstad.no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921 231 849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SØBSTAD AS</a:t>
            </a:r>
          </a:p>
        </p:txBody>
      </p:sp>
    </p:spTree>
  </p:cSld>
  <p:clrMapOvr>
    <a:masterClrMapping xmlns:a="http://schemas.openxmlformats.org/drawingml/2006/main"/>
  </p:clrMapOvr>
</p:sld>
</file>