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796cc1a28641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dd03e327054e15"/>
  </p:sldMasterIdLst>
  <p:sldIdLst>
    <p:sldId xmlns:r="http://schemas.openxmlformats.org/officeDocument/2006/relationships" id="256" r:id="R809bec882fec4d1f"/>
    <p:sldId xmlns:r="http://schemas.openxmlformats.org/officeDocument/2006/relationships" id="257" r:id="R01fcbc4d812d433a"/>
    <p:sldId xmlns:r="http://schemas.openxmlformats.org/officeDocument/2006/relationships" id="258" r:id="R34a4263824984851"/>
    <p:sldId xmlns:r="http://schemas.openxmlformats.org/officeDocument/2006/relationships" id="259" r:id="Rcac20da6036445a3"/>
    <p:sldId xmlns:r="http://schemas.openxmlformats.org/officeDocument/2006/relationships" id="260" r:id="R8a8e6046ddca4594"/>
    <p:sldId xmlns:r="http://schemas.openxmlformats.org/officeDocument/2006/relationships" id="261" r:id="R4388096a16cf4424"/>
    <p:sldId xmlns:r="http://schemas.openxmlformats.org/officeDocument/2006/relationships" id="262" r:id="Red7a5a48005f4e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dd03e327054e15" /><Relationship Type="http://schemas.openxmlformats.org/officeDocument/2006/relationships/slide" Target="/ppt/slides/slide1.xml" Id="R809bec882fec4d1f" /><Relationship Type="http://schemas.openxmlformats.org/officeDocument/2006/relationships/slide" Target="/ppt/slides/slide2.xml" Id="R01fcbc4d812d433a" /><Relationship Type="http://schemas.openxmlformats.org/officeDocument/2006/relationships/slide" Target="/ppt/slides/slide3.xml" Id="R34a4263824984851" /><Relationship Type="http://schemas.openxmlformats.org/officeDocument/2006/relationships/slide" Target="/ppt/slides/slide4.xml" Id="Rcac20da6036445a3" /><Relationship Type="http://schemas.openxmlformats.org/officeDocument/2006/relationships/slide" Target="/ppt/slides/slide5.xml" Id="R8a8e6046ddca4594" /><Relationship Type="http://schemas.openxmlformats.org/officeDocument/2006/relationships/slide" Target="/ppt/slides/slide6.xml" Id="R4388096a16cf4424" /><Relationship Type="http://schemas.openxmlformats.org/officeDocument/2006/relationships/slide" Target="/ppt/slides/slide7.xml" Id="Red7a5a48005f4e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284ae6eb5a4b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794a44818d4397" /><Relationship Type="http://schemas.openxmlformats.org/officeDocument/2006/relationships/theme" Target="/ppt/slideMasters/theme/theme1.xml" Id="R5ed3bd8edc374a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794a44818d43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7a66d0b97542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39916a857542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107cbfe52543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9c7353514d4d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8e9be7f1d044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bbd99aecfa4e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ce4158941945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EGERSUND GROUP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EGERSUND GROUP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EGERSUND GROUP EIENDOM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EGERSUND GROUP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EGERSUND GROUP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EGERSUND GROUP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32 602 788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19 093 670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13 018 064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69 469 915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272 870 539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EGERSUND GROUP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EGERSUND GROUP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EGERSUND GROUP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Svanavågveien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4374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921 230 591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EGERSUND GROUP EIENDOM AS</a:t>
            </a:r>
          </a:p>
        </p:txBody>
      </p:sp>
    </p:spTree>
  </p:cSld>
  <p:clrMapOvr>
    <a:masterClrMapping xmlns:a="http://schemas.openxmlformats.org/drawingml/2006/main"/>
  </p:clrMapOvr>
</p:sld>
</file>