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c4863e854e4e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6b584a2cf94107"/>
  </p:sldMasterIdLst>
  <p:sldIdLst>
    <p:sldId xmlns:r="http://schemas.openxmlformats.org/officeDocument/2006/relationships" id="256" r:id="Ra9cbb2cf3ffc4907"/>
    <p:sldId xmlns:r="http://schemas.openxmlformats.org/officeDocument/2006/relationships" id="257" r:id="R2eccf27af397456b"/>
    <p:sldId xmlns:r="http://schemas.openxmlformats.org/officeDocument/2006/relationships" id="258" r:id="R4888e45f39e54e7c"/>
    <p:sldId xmlns:r="http://schemas.openxmlformats.org/officeDocument/2006/relationships" id="259" r:id="R90d00d56d675452a"/>
    <p:sldId xmlns:r="http://schemas.openxmlformats.org/officeDocument/2006/relationships" id="260" r:id="R81f5955c0a744f8c"/>
    <p:sldId xmlns:r="http://schemas.openxmlformats.org/officeDocument/2006/relationships" id="261" r:id="Rbe0573f9b6234b5b"/>
    <p:sldId xmlns:r="http://schemas.openxmlformats.org/officeDocument/2006/relationships" id="262" r:id="R8859cc4c1ccd48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b584a2cf94107" /><Relationship Type="http://schemas.openxmlformats.org/officeDocument/2006/relationships/slide" Target="/ppt/slides/slide1.xml" Id="Ra9cbb2cf3ffc4907" /><Relationship Type="http://schemas.openxmlformats.org/officeDocument/2006/relationships/slide" Target="/ppt/slides/slide2.xml" Id="R2eccf27af397456b" /><Relationship Type="http://schemas.openxmlformats.org/officeDocument/2006/relationships/slide" Target="/ppt/slides/slide3.xml" Id="R4888e45f39e54e7c" /><Relationship Type="http://schemas.openxmlformats.org/officeDocument/2006/relationships/slide" Target="/ppt/slides/slide4.xml" Id="R90d00d56d675452a" /><Relationship Type="http://schemas.openxmlformats.org/officeDocument/2006/relationships/slide" Target="/ppt/slides/slide5.xml" Id="R81f5955c0a744f8c" /><Relationship Type="http://schemas.openxmlformats.org/officeDocument/2006/relationships/slide" Target="/ppt/slides/slide6.xml" Id="Rbe0573f9b6234b5b" /><Relationship Type="http://schemas.openxmlformats.org/officeDocument/2006/relationships/slide" Target="/ppt/slides/slide7.xml" Id="R8859cc4c1ccd48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d6a9a074648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7acebbb6d4870" /><Relationship Type="http://schemas.openxmlformats.org/officeDocument/2006/relationships/theme" Target="/ppt/slideMasters/theme/theme1.xml" Id="Rd25bf661098244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17acebbb6d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d08c1414f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0908a9a1143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251ece61542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0bbcc1fd04c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9e90df12a4e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1c41084aa4f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a93d78cae48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ASSKILDT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ASSKILDT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909 419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1 580 338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3 356 728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ASSKILDT CHARLOTTE 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ASSKILDT PETTER LØVSTAD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Syverstadkollen 38A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921 230 486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ASSKILDT HOLDING AS</a:t>
            </a:r>
          </a:p>
        </p:txBody>
      </p:sp>
    </p:spTree>
  </p:cSld>
  <p:clrMapOvr>
    <a:masterClrMapping xmlns:a="http://schemas.openxmlformats.org/drawingml/2006/main"/>
  </p:clrMapOvr>
</p:sld>
</file>