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b4b80ce4664c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16faade604a38"/>
  </p:sldMasterIdLst>
  <p:sldIdLst>
    <p:sldId xmlns:r="http://schemas.openxmlformats.org/officeDocument/2006/relationships" id="256" r:id="R5517269d05b54108"/>
    <p:sldId xmlns:r="http://schemas.openxmlformats.org/officeDocument/2006/relationships" id="257" r:id="R139836fe566c4807"/>
    <p:sldId xmlns:r="http://schemas.openxmlformats.org/officeDocument/2006/relationships" id="258" r:id="Rac20f0b89c694bc6"/>
    <p:sldId xmlns:r="http://schemas.openxmlformats.org/officeDocument/2006/relationships" id="259" r:id="R4a16e5ff5b2f4416"/>
    <p:sldId xmlns:r="http://schemas.openxmlformats.org/officeDocument/2006/relationships" id="260" r:id="Rf680d7d222dd4e9b"/>
    <p:sldId xmlns:r="http://schemas.openxmlformats.org/officeDocument/2006/relationships" id="261" r:id="R35119cb620ef47d8"/>
    <p:sldId xmlns:r="http://schemas.openxmlformats.org/officeDocument/2006/relationships" id="262" r:id="Ra597e5f990744b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16faade604a38" /><Relationship Type="http://schemas.openxmlformats.org/officeDocument/2006/relationships/slide" Target="/ppt/slides/slide1.xml" Id="R5517269d05b54108" /><Relationship Type="http://schemas.openxmlformats.org/officeDocument/2006/relationships/slide" Target="/ppt/slides/slide2.xml" Id="R139836fe566c4807" /><Relationship Type="http://schemas.openxmlformats.org/officeDocument/2006/relationships/slide" Target="/ppt/slides/slide3.xml" Id="Rac20f0b89c694bc6" /><Relationship Type="http://schemas.openxmlformats.org/officeDocument/2006/relationships/slide" Target="/ppt/slides/slide4.xml" Id="R4a16e5ff5b2f4416" /><Relationship Type="http://schemas.openxmlformats.org/officeDocument/2006/relationships/slide" Target="/ppt/slides/slide5.xml" Id="Rf680d7d222dd4e9b" /><Relationship Type="http://schemas.openxmlformats.org/officeDocument/2006/relationships/slide" Target="/ppt/slides/slide6.xml" Id="R35119cb620ef47d8" /><Relationship Type="http://schemas.openxmlformats.org/officeDocument/2006/relationships/slide" Target="/ppt/slides/slide7.xml" Id="Ra597e5f990744b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c23fa82d084f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d47403ed24f0e" /><Relationship Type="http://schemas.openxmlformats.org/officeDocument/2006/relationships/theme" Target="/ppt/slideMasters/theme/theme1.xml" Id="R4cffe5f29554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8d47403ed24f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cd8c66ee34d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d63be83cd46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36aec23084e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4dea5e2354b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b9a4bb72445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53e5f3d9846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92cf1619546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SOLI 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 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SOLI 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 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 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 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29 901 365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1 831 006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904 848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−1 223 544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11 905 979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 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ABU JAZAR SULIMAN MANSOUR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 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Åkebergveien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921 230 133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 M AS</a:t>
            </a:r>
          </a:p>
        </p:txBody>
      </p:sp>
    </p:spTree>
  </p:cSld>
  <p:clrMapOvr>
    <a:masterClrMapping xmlns:a="http://schemas.openxmlformats.org/drawingml/2006/main"/>
  </p:clrMapOvr>
</p:sld>
</file>