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ca0e83b967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f8b22cc9994f44"/>
  </p:sldMasterIdLst>
  <p:sldIdLst>
    <p:sldId xmlns:r="http://schemas.openxmlformats.org/officeDocument/2006/relationships" id="256" r:id="R2e4a97c35e334f4b"/>
    <p:sldId xmlns:r="http://schemas.openxmlformats.org/officeDocument/2006/relationships" id="257" r:id="R7ede567964de46b7"/>
    <p:sldId xmlns:r="http://schemas.openxmlformats.org/officeDocument/2006/relationships" id="258" r:id="R819ff026100342d5"/>
    <p:sldId xmlns:r="http://schemas.openxmlformats.org/officeDocument/2006/relationships" id="259" r:id="R3cd67c17b9be4a04"/>
    <p:sldId xmlns:r="http://schemas.openxmlformats.org/officeDocument/2006/relationships" id="260" r:id="R15e10e425f6b47bb"/>
    <p:sldId xmlns:r="http://schemas.openxmlformats.org/officeDocument/2006/relationships" id="261" r:id="R257d04ad19664213"/>
    <p:sldId xmlns:r="http://schemas.openxmlformats.org/officeDocument/2006/relationships" id="262" r:id="R67296a92738c49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8b22cc9994f44" /><Relationship Type="http://schemas.openxmlformats.org/officeDocument/2006/relationships/slide" Target="/ppt/slides/slide1.xml" Id="R2e4a97c35e334f4b" /><Relationship Type="http://schemas.openxmlformats.org/officeDocument/2006/relationships/slide" Target="/ppt/slides/slide2.xml" Id="R7ede567964de46b7" /><Relationship Type="http://schemas.openxmlformats.org/officeDocument/2006/relationships/slide" Target="/ppt/slides/slide3.xml" Id="R819ff026100342d5" /><Relationship Type="http://schemas.openxmlformats.org/officeDocument/2006/relationships/slide" Target="/ppt/slides/slide4.xml" Id="R3cd67c17b9be4a04" /><Relationship Type="http://schemas.openxmlformats.org/officeDocument/2006/relationships/slide" Target="/ppt/slides/slide5.xml" Id="R15e10e425f6b47bb" /><Relationship Type="http://schemas.openxmlformats.org/officeDocument/2006/relationships/slide" Target="/ppt/slides/slide6.xml" Id="R257d04ad19664213" /><Relationship Type="http://schemas.openxmlformats.org/officeDocument/2006/relationships/slide" Target="/ppt/slides/slide7.xml" Id="R67296a92738c49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933e066aa449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eeecf5e864aaf" /><Relationship Type="http://schemas.openxmlformats.org/officeDocument/2006/relationships/theme" Target="/ppt/slideMasters/theme/theme1.xml" Id="Rc265892156ca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ceeecf5e864a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eb7aca6504f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5dd9955542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a248acaf4b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47dcba8df41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c520cbb1347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b76abc3f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8c0b85f1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HÅVIK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13 981 681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17 678 019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17 802 202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HÅVIK INGER KJOSAVIK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HÅVIK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Skaarlia 120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921 228 899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HÅVIK HOLDING AS</a:t>
            </a:r>
          </a:p>
        </p:txBody>
      </p:sp>
    </p:spTree>
  </p:cSld>
  <p:clrMapOvr>
    <a:masterClrMapping xmlns:a="http://schemas.openxmlformats.org/drawingml/2006/main"/>
  </p:clrMapOvr>
</p:sld>
</file>