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4f9bc1efa249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74d93b9a294ab5"/>
  </p:sldMasterIdLst>
  <p:sldIdLst>
    <p:sldId xmlns:r="http://schemas.openxmlformats.org/officeDocument/2006/relationships" id="256" r:id="R9447b1e395104e2e"/>
    <p:sldId xmlns:r="http://schemas.openxmlformats.org/officeDocument/2006/relationships" id="257" r:id="R57123824a08e4fb3"/>
    <p:sldId xmlns:r="http://schemas.openxmlformats.org/officeDocument/2006/relationships" id="258" r:id="R03278c6667c54af7"/>
    <p:sldId xmlns:r="http://schemas.openxmlformats.org/officeDocument/2006/relationships" id="259" r:id="R95779040706e4a67"/>
    <p:sldId xmlns:r="http://schemas.openxmlformats.org/officeDocument/2006/relationships" id="260" r:id="R3d337415513e4e3b"/>
    <p:sldId xmlns:r="http://schemas.openxmlformats.org/officeDocument/2006/relationships" id="261" r:id="Rd34c4b4dcc254d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74d93b9a294ab5" /><Relationship Type="http://schemas.openxmlformats.org/officeDocument/2006/relationships/slide" Target="/ppt/slides/slide1.xml" Id="R9447b1e395104e2e" /><Relationship Type="http://schemas.openxmlformats.org/officeDocument/2006/relationships/slide" Target="/ppt/slides/slide2.xml" Id="R57123824a08e4fb3" /><Relationship Type="http://schemas.openxmlformats.org/officeDocument/2006/relationships/slide" Target="/ppt/slides/slide3.xml" Id="R03278c6667c54af7" /><Relationship Type="http://schemas.openxmlformats.org/officeDocument/2006/relationships/slide" Target="/ppt/slides/slide4.xml" Id="R95779040706e4a67" /><Relationship Type="http://schemas.openxmlformats.org/officeDocument/2006/relationships/slide" Target="/ppt/slides/slide5.xml" Id="R3d337415513e4e3b" /><Relationship Type="http://schemas.openxmlformats.org/officeDocument/2006/relationships/slide" Target="/ppt/slides/slide6.xml" Id="Rd34c4b4dcc254d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9414f7738a4b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243b0b1d74058" /><Relationship Type="http://schemas.openxmlformats.org/officeDocument/2006/relationships/theme" Target="/ppt/slideMasters/theme/theme1.xml" Id="Rcbe78de4779b47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3243b0b1d740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7c1bb04274b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98b94f40040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af56d4f4f43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27d47d1bc4d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1fe7793264d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5b577486748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ATELLA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ATELLA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ATELLA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Sannergata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921 228 546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ATELLA REGNSKAP AS</a:t>
            </a:r>
          </a:p>
        </p:txBody>
      </p:sp>
    </p:spTree>
  </p:cSld>
  <p:clrMapOvr>
    <a:masterClrMapping xmlns:a="http://schemas.openxmlformats.org/drawingml/2006/main"/>
  </p:clrMapOvr>
</p:sld>
</file>