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06dc9df6a5b4da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0f15781118a4bff"/>
  </p:sldMasterIdLst>
  <p:sldIdLst>
    <p:sldId xmlns:r="http://schemas.openxmlformats.org/officeDocument/2006/relationships" id="256" r:id="R68bbaf40cbd34b68"/>
    <p:sldId xmlns:r="http://schemas.openxmlformats.org/officeDocument/2006/relationships" id="257" r:id="R616a4eab7dd942a3"/>
    <p:sldId xmlns:r="http://schemas.openxmlformats.org/officeDocument/2006/relationships" id="258" r:id="R319f5d448ca046d8"/>
    <p:sldId xmlns:r="http://schemas.openxmlformats.org/officeDocument/2006/relationships" id="259" r:id="R893de94dc79146e1"/>
    <p:sldId xmlns:r="http://schemas.openxmlformats.org/officeDocument/2006/relationships" id="260" r:id="Re4d96c59187c4e45"/>
    <p:sldId xmlns:r="http://schemas.openxmlformats.org/officeDocument/2006/relationships" id="261" r:id="Rabe4da184ab74bb3"/>
    <p:sldId xmlns:r="http://schemas.openxmlformats.org/officeDocument/2006/relationships" id="262" r:id="R0b3f8475c31644a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0f15781118a4bff" /><Relationship Type="http://schemas.openxmlformats.org/officeDocument/2006/relationships/slide" Target="/ppt/slides/slide1.xml" Id="R68bbaf40cbd34b68" /><Relationship Type="http://schemas.openxmlformats.org/officeDocument/2006/relationships/slide" Target="/ppt/slides/slide2.xml" Id="R616a4eab7dd942a3" /><Relationship Type="http://schemas.openxmlformats.org/officeDocument/2006/relationships/slide" Target="/ppt/slides/slide3.xml" Id="R319f5d448ca046d8" /><Relationship Type="http://schemas.openxmlformats.org/officeDocument/2006/relationships/slide" Target="/ppt/slides/slide4.xml" Id="R893de94dc79146e1" /><Relationship Type="http://schemas.openxmlformats.org/officeDocument/2006/relationships/slide" Target="/ppt/slides/slide5.xml" Id="Re4d96c59187c4e45" /><Relationship Type="http://schemas.openxmlformats.org/officeDocument/2006/relationships/slide" Target="/ppt/slides/slide6.xml" Id="Rabe4da184ab74bb3" /><Relationship Type="http://schemas.openxmlformats.org/officeDocument/2006/relationships/slide" Target="/ppt/slides/slide7.xml" Id="R0b3f8475c31644a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ee16ef63a14492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dba06223244858" /><Relationship Type="http://schemas.openxmlformats.org/officeDocument/2006/relationships/theme" Target="/ppt/slideMasters/theme/theme1.xml" Id="Rc8da634c61b84be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7dba0622324485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011f37fef04a6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07a37cd0a8411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07c895b3ed4ca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528bc4fe534d6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738bfc5f93488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7454ad3d40444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1aeb43f062408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FYSIOGYM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FYSIOGYM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FYSIOGYM EIENDOM AS ble etablert [år] og holder til i Engeløya.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FYSIOGYM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FYSIOGYM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FYSIOGYM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71 961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71 961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FYSIOGYM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FYSIOTERAPIKLINIKKEN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FYSIOGYM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Engeløyveien 339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8289 Engeløya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921 222 653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FYSIOGYM EIENDOM AS</a:t>
            </a:r>
          </a:p>
        </p:txBody>
      </p:sp>
    </p:spTree>
  </p:cSld>
  <p:clrMapOvr>
    <a:masterClrMapping xmlns:a="http://schemas.openxmlformats.org/drawingml/2006/main"/>
  </p:clrMapOvr>
</p:sld>
</file>