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840f212a32c4f5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940acbc39ef4d70"/>
  </p:sldMasterIdLst>
  <p:sldIdLst>
    <p:sldId xmlns:r="http://schemas.openxmlformats.org/officeDocument/2006/relationships" id="256" r:id="Re65c2439ce4c494b"/>
    <p:sldId xmlns:r="http://schemas.openxmlformats.org/officeDocument/2006/relationships" id="257" r:id="Rff23420e834147b6"/>
    <p:sldId xmlns:r="http://schemas.openxmlformats.org/officeDocument/2006/relationships" id="258" r:id="Rf13764ee7d7a4c95"/>
    <p:sldId xmlns:r="http://schemas.openxmlformats.org/officeDocument/2006/relationships" id="259" r:id="R7630728638c946ac"/>
    <p:sldId xmlns:r="http://schemas.openxmlformats.org/officeDocument/2006/relationships" id="260" r:id="R447e94359f1c4335"/>
    <p:sldId xmlns:r="http://schemas.openxmlformats.org/officeDocument/2006/relationships" id="261" r:id="Rd3711dfc503d43f6"/>
    <p:sldId xmlns:r="http://schemas.openxmlformats.org/officeDocument/2006/relationships" id="262" r:id="R0586a18c55d641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40acbc39ef4d70" /><Relationship Type="http://schemas.openxmlformats.org/officeDocument/2006/relationships/slide" Target="/ppt/slides/slide1.xml" Id="Re65c2439ce4c494b" /><Relationship Type="http://schemas.openxmlformats.org/officeDocument/2006/relationships/slide" Target="/ppt/slides/slide2.xml" Id="Rff23420e834147b6" /><Relationship Type="http://schemas.openxmlformats.org/officeDocument/2006/relationships/slide" Target="/ppt/slides/slide3.xml" Id="Rf13764ee7d7a4c95" /><Relationship Type="http://schemas.openxmlformats.org/officeDocument/2006/relationships/slide" Target="/ppt/slides/slide4.xml" Id="R7630728638c946ac" /><Relationship Type="http://schemas.openxmlformats.org/officeDocument/2006/relationships/slide" Target="/ppt/slides/slide5.xml" Id="R447e94359f1c4335" /><Relationship Type="http://schemas.openxmlformats.org/officeDocument/2006/relationships/slide" Target="/ppt/slides/slide6.xml" Id="Rd3711dfc503d43f6" /><Relationship Type="http://schemas.openxmlformats.org/officeDocument/2006/relationships/slide" Target="/ppt/slides/slide7.xml" Id="R0586a18c55d641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8dfcad40e3440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fc39870aed4a57" /><Relationship Type="http://schemas.openxmlformats.org/officeDocument/2006/relationships/theme" Target="/ppt/slideMasters/theme/theme1.xml" Id="R395a1ef36f064e8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5fc39870aed4a5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e83c44851f4c0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3dd8a917a74f4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85093077b041c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ebda2e8dc541d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5bae9a00544be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26ce592e674d3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6525e7a8ee46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PROMO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PROMO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PROMO ENTREPRENØR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PROMO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PROMO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PROMO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10 550 068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116 972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110 247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−366 018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1 248 941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PROMO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BASSØE SIGBJØRN ANDRE  –  75,0 %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ROKKE RICHARD AANESEN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PROMO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Pilotveien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0770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sigbjorn@promoentreprenor.no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www.promoentreprenor.no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921 217 641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PROMO ENTREPRENØR AS</a:t>
            </a:r>
          </a:p>
        </p:txBody>
      </p:sp>
    </p:spTree>
  </p:cSld>
  <p:clrMapOvr>
    <a:masterClrMapping xmlns:a="http://schemas.openxmlformats.org/drawingml/2006/main"/>
  </p:clrMapOvr>
</p:sld>
</file>