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2729fb192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454bfc80a4213"/>
  </p:sldMasterIdLst>
  <p:sldIdLst>
    <p:sldId xmlns:r="http://schemas.openxmlformats.org/officeDocument/2006/relationships" id="256" r:id="R861282e3483842e7"/>
    <p:sldId xmlns:r="http://schemas.openxmlformats.org/officeDocument/2006/relationships" id="257" r:id="R708e3ffedb234875"/>
    <p:sldId xmlns:r="http://schemas.openxmlformats.org/officeDocument/2006/relationships" id="258" r:id="R5c3b86725174444a"/>
    <p:sldId xmlns:r="http://schemas.openxmlformats.org/officeDocument/2006/relationships" id="259" r:id="Rb57209f2d48a4962"/>
    <p:sldId xmlns:r="http://schemas.openxmlformats.org/officeDocument/2006/relationships" id="260" r:id="R66f55bcba0f74fb2"/>
    <p:sldId xmlns:r="http://schemas.openxmlformats.org/officeDocument/2006/relationships" id="261" r:id="R040e5622d7ef4602"/>
    <p:sldId xmlns:r="http://schemas.openxmlformats.org/officeDocument/2006/relationships" id="262" r:id="R4295e4776edf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54bfc80a4213" /><Relationship Type="http://schemas.openxmlformats.org/officeDocument/2006/relationships/slide" Target="/ppt/slides/slide1.xml" Id="R861282e3483842e7" /><Relationship Type="http://schemas.openxmlformats.org/officeDocument/2006/relationships/slide" Target="/ppt/slides/slide2.xml" Id="R708e3ffedb234875" /><Relationship Type="http://schemas.openxmlformats.org/officeDocument/2006/relationships/slide" Target="/ppt/slides/slide3.xml" Id="R5c3b86725174444a" /><Relationship Type="http://schemas.openxmlformats.org/officeDocument/2006/relationships/slide" Target="/ppt/slides/slide4.xml" Id="Rb57209f2d48a4962" /><Relationship Type="http://schemas.openxmlformats.org/officeDocument/2006/relationships/slide" Target="/ppt/slides/slide5.xml" Id="R66f55bcba0f74fb2" /><Relationship Type="http://schemas.openxmlformats.org/officeDocument/2006/relationships/slide" Target="/ppt/slides/slide6.xml" Id="R040e5622d7ef4602" /><Relationship Type="http://schemas.openxmlformats.org/officeDocument/2006/relationships/slide" Target="/ppt/slides/slide7.xml" Id="R4295e4776edf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8d07d144d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4e7ea0e34f62" /><Relationship Type="http://schemas.openxmlformats.org/officeDocument/2006/relationships/theme" Target="/ppt/slideMasters/theme/theme1.xml" Id="R066c1c993e13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f4e7ea0e3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2379f22e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0d6a85507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0b4e7ffc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c9d3e8db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12662c9e2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ac39ae22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a48a306ce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SOSIV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−5 489 142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18 084 558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18 126 382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OLAV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