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58697fbc34f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3423b58774460"/>
  </p:sldMasterIdLst>
  <p:sldIdLst>
    <p:sldId xmlns:r="http://schemas.openxmlformats.org/officeDocument/2006/relationships" id="256" r:id="R585bc247136a4f44"/>
    <p:sldId xmlns:r="http://schemas.openxmlformats.org/officeDocument/2006/relationships" id="257" r:id="R1f550cc7f5d2489d"/>
    <p:sldId xmlns:r="http://schemas.openxmlformats.org/officeDocument/2006/relationships" id="258" r:id="R1cd1d325ce964bc4"/>
    <p:sldId xmlns:r="http://schemas.openxmlformats.org/officeDocument/2006/relationships" id="259" r:id="Rcd3659a940c748c4"/>
    <p:sldId xmlns:r="http://schemas.openxmlformats.org/officeDocument/2006/relationships" id="260" r:id="Rd0d436d575fc4e3d"/>
    <p:sldId xmlns:r="http://schemas.openxmlformats.org/officeDocument/2006/relationships" id="261" r:id="Rd71b8ff6061a45d1"/>
    <p:sldId xmlns:r="http://schemas.openxmlformats.org/officeDocument/2006/relationships" id="262" r:id="Rcc133913529a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3423b58774460" /><Relationship Type="http://schemas.openxmlformats.org/officeDocument/2006/relationships/slide" Target="/ppt/slides/slide1.xml" Id="R585bc247136a4f44" /><Relationship Type="http://schemas.openxmlformats.org/officeDocument/2006/relationships/slide" Target="/ppt/slides/slide2.xml" Id="R1f550cc7f5d2489d" /><Relationship Type="http://schemas.openxmlformats.org/officeDocument/2006/relationships/slide" Target="/ppt/slides/slide3.xml" Id="R1cd1d325ce964bc4" /><Relationship Type="http://schemas.openxmlformats.org/officeDocument/2006/relationships/slide" Target="/ppt/slides/slide4.xml" Id="Rcd3659a940c748c4" /><Relationship Type="http://schemas.openxmlformats.org/officeDocument/2006/relationships/slide" Target="/ppt/slides/slide5.xml" Id="Rd0d436d575fc4e3d" /><Relationship Type="http://schemas.openxmlformats.org/officeDocument/2006/relationships/slide" Target="/ppt/slides/slide6.xml" Id="Rd71b8ff6061a45d1" /><Relationship Type="http://schemas.openxmlformats.org/officeDocument/2006/relationships/slide" Target="/ppt/slides/slide7.xml" Id="Rcc133913529a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eb84bd12a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cf947ef674317" /><Relationship Type="http://schemas.openxmlformats.org/officeDocument/2006/relationships/theme" Target="/ppt/slideMasters/theme/theme1.xml" Id="Rcd0b2d91666a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acf947ef67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7342dd5aa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9561c2b97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b272a55f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a4e47bb46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12fa840044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7529ecf11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553ef2fae40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ODAL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ODAL UTLEIE AS ble etablert [år] og holder til i Bruvoll.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−365 619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OS-INVEST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Johansrudvegen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2123 Bruvoll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921 216 807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ODAL UTLEIE AS</a:t>
            </a:r>
          </a:p>
        </p:txBody>
      </p:sp>
    </p:spTree>
  </p:cSld>
  <p:clrMapOvr>
    <a:masterClrMapping xmlns:a="http://schemas.openxmlformats.org/drawingml/2006/main"/>
  </p:clrMapOvr>
</p:sld>
</file>