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6bba15e11f4d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bc8340e2234792"/>
  </p:sldMasterIdLst>
  <p:sldIdLst>
    <p:sldId xmlns:r="http://schemas.openxmlformats.org/officeDocument/2006/relationships" id="256" r:id="R9633b8b670734352"/>
    <p:sldId xmlns:r="http://schemas.openxmlformats.org/officeDocument/2006/relationships" id="257" r:id="R9271422eddb14125"/>
    <p:sldId xmlns:r="http://schemas.openxmlformats.org/officeDocument/2006/relationships" id="258" r:id="R110dfb182edb4258"/>
    <p:sldId xmlns:r="http://schemas.openxmlformats.org/officeDocument/2006/relationships" id="259" r:id="R9a1b7f4d6b524a86"/>
    <p:sldId xmlns:r="http://schemas.openxmlformats.org/officeDocument/2006/relationships" id="260" r:id="Re7b5569b90e64291"/>
    <p:sldId xmlns:r="http://schemas.openxmlformats.org/officeDocument/2006/relationships" id="261" r:id="R021be6330e9c4b86"/>
    <p:sldId xmlns:r="http://schemas.openxmlformats.org/officeDocument/2006/relationships" id="262" r:id="R765915c0ee224a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bc8340e2234792" /><Relationship Type="http://schemas.openxmlformats.org/officeDocument/2006/relationships/slide" Target="/ppt/slides/slide1.xml" Id="R9633b8b670734352" /><Relationship Type="http://schemas.openxmlformats.org/officeDocument/2006/relationships/slide" Target="/ppt/slides/slide2.xml" Id="R9271422eddb14125" /><Relationship Type="http://schemas.openxmlformats.org/officeDocument/2006/relationships/slide" Target="/ppt/slides/slide3.xml" Id="R110dfb182edb4258" /><Relationship Type="http://schemas.openxmlformats.org/officeDocument/2006/relationships/slide" Target="/ppt/slides/slide4.xml" Id="R9a1b7f4d6b524a86" /><Relationship Type="http://schemas.openxmlformats.org/officeDocument/2006/relationships/slide" Target="/ppt/slides/slide5.xml" Id="Re7b5569b90e64291" /><Relationship Type="http://schemas.openxmlformats.org/officeDocument/2006/relationships/slide" Target="/ppt/slides/slide6.xml" Id="R021be6330e9c4b86" /><Relationship Type="http://schemas.openxmlformats.org/officeDocument/2006/relationships/slide" Target="/ppt/slides/slide7.xml" Id="R765915c0ee224a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d60a38c11d45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25e91ca4749fb" /><Relationship Type="http://schemas.openxmlformats.org/officeDocument/2006/relationships/theme" Target="/ppt/slideMasters/theme/theme1.xml" Id="R15e649b355dd49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b25e91ca4749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e07668e5149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2c5615e6049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3b2451f204a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162798d9348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88ae17aab4b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66414689348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e9a9bbcdc48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PROPAGATOR VENTURES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PROPAGATOR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PROPAGATOR VENTURES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PROPAGATOR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PROPAGATOR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PROPAGATOR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6 713 880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573 349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516 902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1 882 475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2 693 670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PROPAGATOR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AGF AS  –  45,8 %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EMBLEMATIC AS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TALLER HOLDING AS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ALAN ASPURU-GUZIK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RECHSTEINER VENTURES AS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PROPAGATOR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921 215 134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PROPAGATOR VENTURES AS</a:t>
            </a:r>
          </a:p>
        </p:txBody>
      </p:sp>
    </p:spTree>
  </p:cSld>
  <p:clrMapOvr>
    <a:masterClrMapping xmlns:a="http://schemas.openxmlformats.org/drawingml/2006/main"/>
  </p:clrMapOvr>
</p:sld>
</file>