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51fb32f6a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a3cbcfdf44f02"/>
  </p:sldMasterIdLst>
  <p:sldIdLst>
    <p:sldId xmlns:r="http://schemas.openxmlformats.org/officeDocument/2006/relationships" id="256" r:id="Reb5a432caa4e4a64"/>
    <p:sldId xmlns:r="http://schemas.openxmlformats.org/officeDocument/2006/relationships" id="257" r:id="R841ba9d292f84082"/>
    <p:sldId xmlns:r="http://schemas.openxmlformats.org/officeDocument/2006/relationships" id="258" r:id="Rf97853bb21364c25"/>
    <p:sldId xmlns:r="http://schemas.openxmlformats.org/officeDocument/2006/relationships" id="259" r:id="R331fdccc57c143dc"/>
    <p:sldId xmlns:r="http://schemas.openxmlformats.org/officeDocument/2006/relationships" id="260" r:id="Rf73802f71eb34845"/>
    <p:sldId xmlns:r="http://schemas.openxmlformats.org/officeDocument/2006/relationships" id="261" r:id="R066388370c05407c"/>
    <p:sldId xmlns:r="http://schemas.openxmlformats.org/officeDocument/2006/relationships" id="262" r:id="Rcab798706ab8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a3cbcfdf44f02" /><Relationship Type="http://schemas.openxmlformats.org/officeDocument/2006/relationships/slide" Target="/ppt/slides/slide1.xml" Id="Reb5a432caa4e4a64" /><Relationship Type="http://schemas.openxmlformats.org/officeDocument/2006/relationships/slide" Target="/ppt/slides/slide2.xml" Id="R841ba9d292f84082" /><Relationship Type="http://schemas.openxmlformats.org/officeDocument/2006/relationships/slide" Target="/ppt/slides/slide3.xml" Id="Rf97853bb21364c25" /><Relationship Type="http://schemas.openxmlformats.org/officeDocument/2006/relationships/slide" Target="/ppt/slides/slide4.xml" Id="R331fdccc57c143dc" /><Relationship Type="http://schemas.openxmlformats.org/officeDocument/2006/relationships/slide" Target="/ppt/slides/slide5.xml" Id="Rf73802f71eb34845" /><Relationship Type="http://schemas.openxmlformats.org/officeDocument/2006/relationships/slide" Target="/ppt/slides/slide6.xml" Id="R066388370c05407c" /><Relationship Type="http://schemas.openxmlformats.org/officeDocument/2006/relationships/slide" Target="/ppt/slides/slide7.xml" Id="Rcab798706ab8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18f58f7a3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f40ccc094452" /><Relationship Type="http://schemas.openxmlformats.org/officeDocument/2006/relationships/theme" Target="/ppt/slideMasters/theme/theme1.xml" Id="Rdd3d96737662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3f40ccc09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d423a635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7e2d538c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e7b99aacc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4b3c9cca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ee686d322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1dd9cca46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d726fca6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