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85adb9329ec477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2d4d000440f4cf1"/>
  </p:sldMasterIdLst>
  <p:sldIdLst>
    <p:sldId xmlns:r="http://schemas.openxmlformats.org/officeDocument/2006/relationships" id="256" r:id="R537ed17a52ca4f7a"/>
    <p:sldId xmlns:r="http://schemas.openxmlformats.org/officeDocument/2006/relationships" id="257" r:id="Rcf8d5c2eb40e44af"/>
    <p:sldId xmlns:r="http://schemas.openxmlformats.org/officeDocument/2006/relationships" id="258" r:id="R983e60390f084ef7"/>
    <p:sldId xmlns:r="http://schemas.openxmlformats.org/officeDocument/2006/relationships" id="259" r:id="R383a95e7df3a4d5c"/>
    <p:sldId xmlns:r="http://schemas.openxmlformats.org/officeDocument/2006/relationships" id="260" r:id="Rcebb8facff3241f5"/>
    <p:sldId xmlns:r="http://schemas.openxmlformats.org/officeDocument/2006/relationships" id="261" r:id="R731aba969dd64b9e"/>
    <p:sldId xmlns:r="http://schemas.openxmlformats.org/officeDocument/2006/relationships" id="262" r:id="R5d2793e2eb034b9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2d4d000440f4cf1" /><Relationship Type="http://schemas.openxmlformats.org/officeDocument/2006/relationships/slide" Target="/ppt/slides/slide1.xml" Id="R537ed17a52ca4f7a" /><Relationship Type="http://schemas.openxmlformats.org/officeDocument/2006/relationships/slide" Target="/ppt/slides/slide2.xml" Id="Rcf8d5c2eb40e44af" /><Relationship Type="http://schemas.openxmlformats.org/officeDocument/2006/relationships/slide" Target="/ppt/slides/slide3.xml" Id="R983e60390f084ef7" /><Relationship Type="http://schemas.openxmlformats.org/officeDocument/2006/relationships/slide" Target="/ppt/slides/slide4.xml" Id="R383a95e7df3a4d5c" /><Relationship Type="http://schemas.openxmlformats.org/officeDocument/2006/relationships/slide" Target="/ppt/slides/slide5.xml" Id="Rcebb8facff3241f5" /><Relationship Type="http://schemas.openxmlformats.org/officeDocument/2006/relationships/slide" Target="/ppt/slides/slide6.xml" Id="R731aba969dd64b9e" /><Relationship Type="http://schemas.openxmlformats.org/officeDocument/2006/relationships/slide" Target="/ppt/slides/slide7.xml" Id="R5d2793e2eb034b9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b4149ea25b44e9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591b7f74c74ab6" /><Relationship Type="http://schemas.openxmlformats.org/officeDocument/2006/relationships/theme" Target="/ppt/slideMasters/theme/theme1.xml" Id="Ra8dc4d1e7d074b1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6591b7f74c74ab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ba240743214b9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024d98126844a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c2bedf5a01478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0f75e980984bf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7117620a7d454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3b3efd5fae471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f63ef7d58949e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DACO NORD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DACO NORD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DACO NORD AS ble etablert [år] og holder til i Jar.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DACO NORD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DACO NORD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DACO NORD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9 882 692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412 372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320 506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338 670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5 007 006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DACO NORD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DACO NORD HOLDING AS  –  70,0 %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PROTAX ENTREPRENØR AS  –  30,0 %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DACO NORD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Velliveien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1358 Jar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921 211 015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DACO NORD AS</a:t>
            </a:r>
          </a:p>
        </p:txBody>
      </p:sp>
    </p:spTree>
  </p:cSld>
  <p:clrMapOvr>
    <a:masterClrMapping xmlns:a="http://schemas.openxmlformats.org/drawingml/2006/main"/>
  </p:clrMapOvr>
</p:sld>
</file>