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8ffa9425e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e350a99aa4eb1"/>
  </p:sldMasterIdLst>
  <p:sldIdLst>
    <p:sldId xmlns:r="http://schemas.openxmlformats.org/officeDocument/2006/relationships" id="256" r:id="Re276e8f9d2264f27"/>
    <p:sldId xmlns:r="http://schemas.openxmlformats.org/officeDocument/2006/relationships" id="257" r:id="R32817f451785488c"/>
    <p:sldId xmlns:r="http://schemas.openxmlformats.org/officeDocument/2006/relationships" id="258" r:id="Rf421676de86b4d95"/>
    <p:sldId xmlns:r="http://schemas.openxmlformats.org/officeDocument/2006/relationships" id="259" r:id="R7e5024af20644861"/>
    <p:sldId xmlns:r="http://schemas.openxmlformats.org/officeDocument/2006/relationships" id="260" r:id="R06f426efc7aa4e70"/>
    <p:sldId xmlns:r="http://schemas.openxmlformats.org/officeDocument/2006/relationships" id="261" r:id="Rcff52c9d458c4236"/>
    <p:sldId xmlns:r="http://schemas.openxmlformats.org/officeDocument/2006/relationships" id="262" r:id="R3f2ce4a517aa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e350a99aa4eb1" /><Relationship Type="http://schemas.openxmlformats.org/officeDocument/2006/relationships/slide" Target="/ppt/slides/slide1.xml" Id="Re276e8f9d2264f27" /><Relationship Type="http://schemas.openxmlformats.org/officeDocument/2006/relationships/slide" Target="/ppt/slides/slide2.xml" Id="R32817f451785488c" /><Relationship Type="http://schemas.openxmlformats.org/officeDocument/2006/relationships/slide" Target="/ppt/slides/slide3.xml" Id="Rf421676de86b4d95" /><Relationship Type="http://schemas.openxmlformats.org/officeDocument/2006/relationships/slide" Target="/ppt/slides/slide4.xml" Id="R7e5024af20644861" /><Relationship Type="http://schemas.openxmlformats.org/officeDocument/2006/relationships/slide" Target="/ppt/slides/slide5.xml" Id="R06f426efc7aa4e70" /><Relationship Type="http://schemas.openxmlformats.org/officeDocument/2006/relationships/slide" Target="/ppt/slides/slide6.xml" Id="Rcff52c9d458c4236" /><Relationship Type="http://schemas.openxmlformats.org/officeDocument/2006/relationships/slide" Target="/ppt/slides/slide7.xml" Id="R3f2ce4a517aa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96703dbcb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98e719c9441c" /><Relationship Type="http://schemas.openxmlformats.org/officeDocument/2006/relationships/theme" Target="/ppt/slideMasters/theme/theme1.xml" Id="R00544d4f1081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098e719c9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fae83c44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d17ca080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a3743643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fd8d7886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d6c7b38f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2b904e5e048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a20e7113d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HAPPY FACES TRYSIL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FACES TRYSIL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HAPPY FACES TRYSIL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FACES TRYSIL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FACES TRYSIL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FACES TRYSIL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FACES TRYSIL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SKIPUBEN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FACES TRYSIL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921 208 758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FACES TRYSIL AS</a:t>
            </a:r>
          </a:p>
        </p:txBody>
      </p:sp>
    </p:spTree>
  </p:cSld>
  <p:clrMapOvr>
    <a:masterClrMapping xmlns:a="http://schemas.openxmlformats.org/drawingml/2006/main"/>
  </p:clrMapOvr>
</p:sld>
</file>