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e96286a32f494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241d9f5e97493e"/>
  </p:sldMasterIdLst>
  <p:sldIdLst>
    <p:sldId xmlns:r="http://schemas.openxmlformats.org/officeDocument/2006/relationships" id="256" r:id="Rb17c5ff6f2c64e2e"/>
    <p:sldId xmlns:r="http://schemas.openxmlformats.org/officeDocument/2006/relationships" id="257" r:id="Rab9287391ad443c9"/>
    <p:sldId xmlns:r="http://schemas.openxmlformats.org/officeDocument/2006/relationships" id="258" r:id="R9674736065024f36"/>
    <p:sldId xmlns:r="http://schemas.openxmlformats.org/officeDocument/2006/relationships" id="259" r:id="Rbee9410cd41543b1"/>
    <p:sldId xmlns:r="http://schemas.openxmlformats.org/officeDocument/2006/relationships" id="260" r:id="R4805917698434cd2"/>
    <p:sldId xmlns:r="http://schemas.openxmlformats.org/officeDocument/2006/relationships" id="261" r:id="Rbf3e8187dda2400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241d9f5e97493e" /><Relationship Type="http://schemas.openxmlformats.org/officeDocument/2006/relationships/slide" Target="/ppt/slides/slide1.xml" Id="Rb17c5ff6f2c64e2e" /><Relationship Type="http://schemas.openxmlformats.org/officeDocument/2006/relationships/slide" Target="/ppt/slides/slide2.xml" Id="Rab9287391ad443c9" /><Relationship Type="http://schemas.openxmlformats.org/officeDocument/2006/relationships/slide" Target="/ppt/slides/slide3.xml" Id="R9674736065024f36" /><Relationship Type="http://schemas.openxmlformats.org/officeDocument/2006/relationships/slide" Target="/ppt/slides/slide4.xml" Id="Rbee9410cd41543b1" /><Relationship Type="http://schemas.openxmlformats.org/officeDocument/2006/relationships/slide" Target="/ppt/slides/slide5.xml" Id="R4805917698434cd2" /><Relationship Type="http://schemas.openxmlformats.org/officeDocument/2006/relationships/slide" Target="/ppt/slides/slide6.xml" Id="Rbf3e8187dda2400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1295a5bab243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06e10a16248b3" /><Relationship Type="http://schemas.openxmlformats.org/officeDocument/2006/relationships/theme" Target="/ppt/slideMasters/theme/theme1.xml" Id="R8a7244819df849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906e10a16248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60742a1f714b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7f3a5e830342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ceccc8edf44b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1445f4e28845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6d13b7bc7848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1f935fd4784f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SHINE BRIGHT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SHINE BRIGHT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SHINE BRIGHT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SHINE BRIGHT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SHINE BRIGHT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SHINE BRIGHT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24 662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−16 539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6 842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8 842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SHINE BRIGHT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921 208 448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SHINE BRIGHT AS</a:t>
            </a:r>
          </a:p>
        </p:txBody>
      </p:sp>
    </p:spTree>
  </p:cSld>
  <p:clrMapOvr>
    <a:masterClrMapping xmlns:a="http://schemas.openxmlformats.org/drawingml/2006/main"/>
  </p:clrMapOvr>
</p:sld>
</file>