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9c1518b27f4e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941821a0f44d4"/>
  </p:sldMasterIdLst>
  <p:sldIdLst>
    <p:sldId xmlns:r="http://schemas.openxmlformats.org/officeDocument/2006/relationships" id="256" r:id="R637aa86c62104396"/>
    <p:sldId xmlns:r="http://schemas.openxmlformats.org/officeDocument/2006/relationships" id="257" r:id="R99204f72bd6f4620"/>
    <p:sldId xmlns:r="http://schemas.openxmlformats.org/officeDocument/2006/relationships" id="258" r:id="R70dbff76f4c04d0c"/>
    <p:sldId xmlns:r="http://schemas.openxmlformats.org/officeDocument/2006/relationships" id="259" r:id="Reedd512e123e4d9f"/>
    <p:sldId xmlns:r="http://schemas.openxmlformats.org/officeDocument/2006/relationships" id="260" r:id="R5ef4d889c9af4916"/>
    <p:sldId xmlns:r="http://schemas.openxmlformats.org/officeDocument/2006/relationships" id="261" r:id="R765946b53e22457e"/>
    <p:sldId xmlns:r="http://schemas.openxmlformats.org/officeDocument/2006/relationships" id="262" r:id="Rc0d0b3ddbc934d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941821a0f44d4" /><Relationship Type="http://schemas.openxmlformats.org/officeDocument/2006/relationships/slide" Target="/ppt/slides/slide1.xml" Id="R637aa86c62104396" /><Relationship Type="http://schemas.openxmlformats.org/officeDocument/2006/relationships/slide" Target="/ppt/slides/slide2.xml" Id="R99204f72bd6f4620" /><Relationship Type="http://schemas.openxmlformats.org/officeDocument/2006/relationships/slide" Target="/ppt/slides/slide3.xml" Id="R70dbff76f4c04d0c" /><Relationship Type="http://schemas.openxmlformats.org/officeDocument/2006/relationships/slide" Target="/ppt/slides/slide4.xml" Id="Reedd512e123e4d9f" /><Relationship Type="http://schemas.openxmlformats.org/officeDocument/2006/relationships/slide" Target="/ppt/slides/slide5.xml" Id="R5ef4d889c9af4916" /><Relationship Type="http://schemas.openxmlformats.org/officeDocument/2006/relationships/slide" Target="/ppt/slides/slide6.xml" Id="R765946b53e22457e" /><Relationship Type="http://schemas.openxmlformats.org/officeDocument/2006/relationships/slide" Target="/ppt/slides/slide7.xml" Id="Rc0d0b3ddbc934d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2d533b98f44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3eceaed4d4997" /><Relationship Type="http://schemas.openxmlformats.org/officeDocument/2006/relationships/theme" Target="/ppt/slideMasters/theme/theme1.xml" Id="Rfe473c01f03548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b3eceaed4d49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5cd8190cc41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0ea89dc7240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7527ed90944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7384c5ca54c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8498ae35344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36bd1f9ab4e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194d2272143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LANDBRUKSTEKNIKK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LANDBRUKSTEKNIKK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LANDBRUKSTEKNIKK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LANDBRUKSTEKNIKK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LANDBRUKSTEKNIKK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LANDBRUKSTEKNIKK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LANDBRUKSTEKNIKK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STEENSOHN LARS DIDRIK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STEENSOHN SIGURD ANDREAS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LANDBRUKSTEKNIKK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921 205 147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LANDBRUKSTEKNIKK AS</a:t>
            </a:r>
          </a:p>
        </p:txBody>
      </p:sp>
    </p:spTree>
  </p:cSld>
  <p:clrMapOvr>
    <a:masterClrMapping xmlns:a="http://schemas.openxmlformats.org/drawingml/2006/main"/>
  </p:clrMapOvr>
</p:sld>
</file>