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ab1b0eb7de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4c4fd140f8418c"/>
  </p:sldMasterIdLst>
  <p:sldIdLst>
    <p:sldId xmlns:r="http://schemas.openxmlformats.org/officeDocument/2006/relationships" id="256" r:id="Rae56f40d3fd14817"/>
    <p:sldId xmlns:r="http://schemas.openxmlformats.org/officeDocument/2006/relationships" id="257" r:id="R981e920a4e13476a"/>
    <p:sldId xmlns:r="http://schemas.openxmlformats.org/officeDocument/2006/relationships" id="258" r:id="Re66888e870d84d14"/>
    <p:sldId xmlns:r="http://schemas.openxmlformats.org/officeDocument/2006/relationships" id="259" r:id="Re1c89d17ae7f4113"/>
    <p:sldId xmlns:r="http://schemas.openxmlformats.org/officeDocument/2006/relationships" id="260" r:id="R11942d4aa0b84ddc"/>
    <p:sldId xmlns:r="http://schemas.openxmlformats.org/officeDocument/2006/relationships" id="261" r:id="Rd005912fe28e40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c4fd140f8418c" /><Relationship Type="http://schemas.openxmlformats.org/officeDocument/2006/relationships/slide" Target="/ppt/slides/slide1.xml" Id="Rae56f40d3fd14817" /><Relationship Type="http://schemas.openxmlformats.org/officeDocument/2006/relationships/slide" Target="/ppt/slides/slide2.xml" Id="R981e920a4e13476a" /><Relationship Type="http://schemas.openxmlformats.org/officeDocument/2006/relationships/slide" Target="/ppt/slides/slide3.xml" Id="Re66888e870d84d14" /><Relationship Type="http://schemas.openxmlformats.org/officeDocument/2006/relationships/slide" Target="/ppt/slides/slide4.xml" Id="Re1c89d17ae7f4113" /><Relationship Type="http://schemas.openxmlformats.org/officeDocument/2006/relationships/slide" Target="/ppt/slides/slide5.xml" Id="R11942d4aa0b84ddc" /><Relationship Type="http://schemas.openxmlformats.org/officeDocument/2006/relationships/slide" Target="/ppt/slides/slide6.xml" Id="Rd005912fe28e40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2e7bf125c4c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4c64065684f24" /><Relationship Type="http://schemas.openxmlformats.org/officeDocument/2006/relationships/theme" Target="/ppt/slideMasters/theme/theme1.xml" Id="Rd9bc0f98e5b84c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4c64065684f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557aa1ec040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654232d8b4d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bfbd18af5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1ce259725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b7ca7e55247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e567675a346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SIMPLYGR8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SIMPLYGR8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SIMPLY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Solkilen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3118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921 192 568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