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0a2bd0edc244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69fe53264b405d"/>
  </p:sldMasterIdLst>
  <p:sldIdLst>
    <p:sldId xmlns:r="http://schemas.openxmlformats.org/officeDocument/2006/relationships" id="256" r:id="Rc7bcdae79f1442e2"/>
    <p:sldId xmlns:r="http://schemas.openxmlformats.org/officeDocument/2006/relationships" id="257" r:id="Reff03420b1bc4a7f"/>
    <p:sldId xmlns:r="http://schemas.openxmlformats.org/officeDocument/2006/relationships" id="258" r:id="Rd198af5f88e84d45"/>
    <p:sldId xmlns:r="http://schemas.openxmlformats.org/officeDocument/2006/relationships" id="259" r:id="Rbdebd4c4751f4d5f"/>
    <p:sldId xmlns:r="http://schemas.openxmlformats.org/officeDocument/2006/relationships" id="260" r:id="R3063bff3500f4773"/>
    <p:sldId xmlns:r="http://schemas.openxmlformats.org/officeDocument/2006/relationships" id="261" r:id="R55b9ceaf8d0b43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69fe53264b405d" /><Relationship Type="http://schemas.openxmlformats.org/officeDocument/2006/relationships/slide" Target="/ppt/slides/slide1.xml" Id="Rc7bcdae79f1442e2" /><Relationship Type="http://schemas.openxmlformats.org/officeDocument/2006/relationships/slide" Target="/ppt/slides/slide2.xml" Id="Reff03420b1bc4a7f" /><Relationship Type="http://schemas.openxmlformats.org/officeDocument/2006/relationships/slide" Target="/ppt/slides/slide3.xml" Id="Rd198af5f88e84d45" /><Relationship Type="http://schemas.openxmlformats.org/officeDocument/2006/relationships/slide" Target="/ppt/slides/slide4.xml" Id="Rbdebd4c4751f4d5f" /><Relationship Type="http://schemas.openxmlformats.org/officeDocument/2006/relationships/slide" Target="/ppt/slides/slide5.xml" Id="R3063bff3500f4773" /><Relationship Type="http://schemas.openxmlformats.org/officeDocument/2006/relationships/slide" Target="/ppt/slides/slide6.xml" Id="R55b9ceaf8d0b43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21dd2f045446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7969b73b94494" /><Relationship Type="http://schemas.openxmlformats.org/officeDocument/2006/relationships/theme" Target="/ppt/slideMasters/theme/theme1.xml" Id="R33e46e1777b84c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47969b73b944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8240388a548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022d3079b43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35d08ab3c4b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ae992d4054a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aeaf71da649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5cf88f35748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AVANTI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AVANTI HOLDING AS ble etablert [år] og holder til i Lunde.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PROFECTUS AS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GRIMHOLT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ZOOM INVEST AS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3825 Lunde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921 187 394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HOLDING AS</a:t>
            </a:r>
          </a:p>
        </p:txBody>
      </p:sp>
    </p:spTree>
  </p:cSld>
  <p:clrMapOvr>
    <a:masterClrMapping xmlns:a="http://schemas.openxmlformats.org/drawingml/2006/main"/>
  </p:clrMapOvr>
</p:sld>
</file>