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069f26e49641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8b57625b264c1c"/>
  </p:sldMasterIdLst>
  <p:sldIdLst>
    <p:sldId xmlns:r="http://schemas.openxmlformats.org/officeDocument/2006/relationships" id="256" r:id="Red7d06c9c432494f"/>
    <p:sldId xmlns:r="http://schemas.openxmlformats.org/officeDocument/2006/relationships" id="257" r:id="R30c388a4714a42af"/>
    <p:sldId xmlns:r="http://schemas.openxmlformats.org/officeDocument/2006/relationships" id="258" r:id="R4270576f4a5b41e7"/>
    <p:sldId xmlns:r="http://schemas.openxmlformats.org/officeDocument/2006/relationships" id="259" r:id="Rf155ac6aefe74b70"/>
    <p:sldId xmlns:r="http://schemas.openxmlformats.org/officeDocument/2006/relationships" id="260" r:id="R75827f009a75423c"/>
    <p:sldId xmlns:r="http://schemas.openxmlformats.org/officeDocument/2006/relationships" id="261" r:id="R9dfaa3e3c3b546c4"/>
    <p:sldId xmlns:r="http://schemas.openxmlformats.org/officeDocument/2006/relationships" id="262" r:id="Ra0076de9ceed46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b57625b264c1c" /><Relationship Type="http://schemas.openxmlformats.org/officeDocument/2006/relationships/slide" Target="/ppt/slides/slide1.xml" Id="Red7d06c9c432494f" /><Relationship Type="http://schemas.openxmlformats.org/officeDocument/2006/relationships/slide" Target="/ppt/slides/slide2.xml" Id="R30c388a4714a42af" /><Relationship Type="http://schemas.openxmlformats.org/officeDocument/2006/relationships/slide" Target="/ppt/slides/slide3.xml" Id="R4270576f4a5b41e7" /><Relationship Type="http://schemas.openxmlformats.org/officeDocument/2006/relationships/slide" Target="/ppt/slides/slide4.xml" Id="Rf155ac6aefe74b70" /><Relationship Type="http://schemas.openxmlformats.org/officeDocument/2006/relationships/slide" Target="/ppt/slides/slide5.xml" Id="R75827f009a75423c" /><Relationship Type="http://schemas.openxmlformats.org/officeDocument/2006/relationships/slide" Target="/ppt/slides/slide6.xml" Id="R9dfaa3e3c3b546c4" /><Relationship Type="http://schemas.openxmlformats.org/officeDocument/2006/relationships/slide" Target="/ppt/slides/slide7.xml" Id="Ra0076de9ceed46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438f4e66b4e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f059b568f499d" /><Relationship Type="http://schemas.openxmlformats.org/officeDocument/2006/relationships/theme" Target="/ppt/slideMasters/theme/theme1.xml" Id="R4b3569ab36af41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df059b568f49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eaa1b68274c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85bb1ee90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c6ded6ec946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df4b806284e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6741ac50644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289aab6f54a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35635104a4e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EINEVARDEN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EINEVARDEN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EINEVARDEN HOLDING AS ble etablert [år] og holder til i Raudeberg.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EINEVARDEN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EINEVARDEN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EINEVARDEN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1 839 156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2 139 156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EINEVARDEN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GUNNAR TENNEBØ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EINEVARDEN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Bondehaugvegen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6710 Raudeberg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EINEVARDEN HOLDING AS</a:t>
            </a:r>
          </a:p>
        </p:txBody>
      </p:sp>
    </p:spTree>
  </p:cSld>
  <p:clrMapOvr>
    <a:masterClrMapping xmlns:a="http://schemas.openxmlformats.org/drawingml/2006/main"/>
  </p:clrMapOvr>
</p:sld>
</file>