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57e8c1555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c0aa39e950459e"/>
  </p:sldMasterIdLst>
  <p:sldIdLst>
    <p:sldId xmlns:r="http://schemas.openxmlformats.org/officeDocument/2006/relationships" id="256" r:id="R364b8ca3365b4a14"/>
    <p:sldId xmlns:r="http://schemas.openxmlformats.org/officeDocument/2006/relationships" id="257" r:id="Rdb4662b6a8824bca"/>
    <p:sldId xmlns:r="http://schemas.openxmlformats.org/officeDocument/2006/relationships" id="258" r:id="Reb2f782f50514ca0"/>
    <p:sldId xmlns:r="http://schemas.openxmlformats.org/officeDocument/2006/relationships" id="259" r:id="Ref9e37ef64dc43d7"/>
    <p:sldId xmlns:r="http://schemas.openxmlformats.org/officeDocument/2006/relationships" id="260" r:id="Re20897cec1da4bc2"/>
    <p:sldId xmlns:r="http://schemas.openxmlformats.org/officeDocument/2006/relationships" id="261" r:id="Re381172adbd44c1e"/>
    <p:sldId xmlns:r="http://schemas.openxmlformats.org/officeDocument/2006/relationships" id="262" r:id="R668eeed5a57246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0aa39e950459e" /><Relationship Type="http://schemas.openxmlformats.org/officeDocument/2006/relationships/slide" Target="/ppt/slides/slide1.xml" Id="R364b8ca3365b4a14" /><Relationship Type="http://schemas.openxmlformats.org/officeDocument/2006/relationships/slide" Target="/ppt/slides/slide2.xml" Id="Rdb4662b6a8824bca" /><Relationship Type="http://schemas.openxmlformats.org/officeDocument/2006/relationships/slide" Target="/ppt/slides/slide3.xml" Id="Reb2f782f50514ca0" /><Relationship Type="http://schemas.openxmlformats.org/officeDocument/2006/relationships/slide" Target="/ppt/slides/slide4.xml" Id="Ref9e37ef64dc43d7" /><Relationship Type="http://schemas.openxmlformats.org/officeDocument/2006/relationships/slide" Target="/ppt/slides/slide5.xml" Id="Re20897cec1da4bc2" /><Relationship Type="http://schemas.openxmlformats.org/officeDocument/2006/relationships/slide" Target="/ppt/slides/slide6.xml" Id="Re381172adbd44c1e" /><Relationship Type="http://schemas.openxmlformats.org/officeDocument/2006/relationships/slide" Target="/ppt/slides/slide7.xml" Id="R668eeed5a57246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090cd29db47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e0cb025ac4805" /><Relationship Type="http://schemas.openxmlformats.org/officeDocument/2006/relationships/theme" Target="/ppt/slideMasters/theme/theme1.xml" Id="R785d1e81c6d1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e0cb025ac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ca964717c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3b731f42b47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3a89454b24a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547a4aead4d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3fdc2a68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06a4ca2c74d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df1a30da340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BETONMAST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3 990 741 000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163 578 000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207 625 000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1 677 913 000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3 821 144 000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 GRUPPEN ASA  –  67,1 %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HCA MELBYE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PESA INVEST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VESTERLI EIENDOM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BETONMAST HOLDING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LOBBE INVEST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921 186 126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HOLDING AS</a:t>
            </a:r>
          </a:p>
        </p:txBody>
      </p:sp>
    </p:spTree>
  </p:cSld>
  <p:clrMapOvr>
    <a:masterClrMapping xmlns:a="http://schemas.openxmlformats.org/drawingml/2006/main"/>
  </p:clrMapOvr>
</p:sld>
</file>