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ea09711f4640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d9321bff604dc8"/>
  </p:sldMasterIdLst>
  <p:sldIdLst>
    <p:sldId xmlns:r="http://schemas.openxmlformats.org/officeDocument/2006/relationships" id="256" r:id="R3a5d6c55c54e459d"/>
    <p:sldId xmlns:r="http://schemas.openxmlformats.org/officeDocument/2006/relationships" id="257" r:id="Rf491a4c1eaaa4f80"/>
    <p:sldId xmlns:r="http://schemas.openxmlformats.org/officeDocument/2006/relationships" id="258" r:id="Rdc8240f0948a447f"/>
    <p:sldId xmlns:r="http://schemas.openxmlformats.org/officeDocument/2006/relationships" id="259" r:id="Rdc829a1e04cc4c64"/>
    <p:sldId xmlns:r="http://schemas.openxmlformats.org/officeDocument/2006/relationships" id="260" r:id="R863724e2e1b84c4a"/>
    <p:sldId xmlns:r="http://schemas.openxmlformats.org/officeDocument/2006/relationships" id="261" r:id="R7fd1ea1b07ec46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9321bff604dc8" /><Relationship Type="http://schemas.openxmlformats.org/officeDocument/2006/relationships/slide" Target="/ppt/slides/slide1.xml" Id="R3a5d6c55c54e459d" /><Relationship Type="http://schemas.openxmlformats.org/officeDocument/2006/relationships/slide" Target="/ppt/slides/slide2.xml" Id="Rf491a4c1eaaa4f80" /><Relationship Type="http://schemas.openxmlformats.org/officeDocument/2006/relationships/slide" Target="/ppt/slides/slide3.xml" Id="Rdc8240f0948a447f" /><Relationship Type="http://schemas.openxmlformats.org/officeDocument/2006/relationships/slide" Target="/ppt/slides/slide4.xml" Id="Rdc829a1e04cc4c64" /><Relationship Type="http://schemas.openxmlformats.org/officeDocument/2006/relationships/slide" Target="/ppt/slides/slide5.xml" Id="R863724e2e1b84c4a" /><Relationship Type="http://schemas.openxmlformats.org/officeDocument/2006/relationships/slide" Target="/ppt/slides/slide6.xml" Id="R7fd1ea1b07ec46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cbeef913841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ca522fa2e418b" /><Relationship Type="http://schemas.openxmlformats.org/officeDocument/2006/relationships/theme" Target="/ppt/slideMasters/theme/theme1.xml" Id="R9cf819fd9b5140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4ca522fa2e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e6ee8d318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700cf6a5e42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9d31e264c4e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c21256ada4f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e9e8d85f44f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b4959ca5340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IKOS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IKOS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−343 102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921 185 995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