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a5eb6e134246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a9a1d501464a60"/>
  </p:sldMasterIdLst>
  <p:sldIdLst>
    <p:sldId xmlns:r="http://schemas.openxmlformats.org/officeDocument/2006/relationships" id="256" r:id="R6a99bbd2abfc4fcd"/>
    <p:sldId xmlns:r="http://schemas.openxmlformats.org/officeDocument/2006/relationships" id="257" r:id="Rac48facd156e4a72"/>
    <p:sldId xmlns:r="http://schemas.openxmlformats.org/officeDocument/2006/relationships" id="258" r:id="Rb84578b882e14bac"/>
    <p:sldId xmlns:r="http://schemas.openxmlformats.org/officeDocument/2006/relationships" id="259" r:id="R2c3ce0f475c445a6"/>
    <p:sldId xmlns:r="http://schemas.openxmlformats.org/officeDocument/2006/relationships" id="260" r:id="Rbb42197c3d1b430e"/>
    <p:sldId xmlns:r="http://schemas.openxmlformats.org/officeDocument/2006/relationships" id="261" r:id="R0221e770a6d840c1"/>
    <p:sldId xmlns:r="http://schemas.openxmlformats.org/officeDocument/2006/relationships" id="262" r:id="R67a553a6d55544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a9a1d501464a60" /><Relationship Type="http://schemas.openxmlformats.org/officeDocument/2006/relationships/slide" Target="/ppt/slides/slide1.xml" Id="R6a99bbd2abfc4fcd" /><Relationship Type="http://schemas.openxmlformats.org/officeDocument/2006/relationships/slide" Target="/ppt/slides/slide2.xml" Id="Rac48facd156e4a72" /><Relationship Type="http://schemas.openxmlformats.org/officeDocument/2006/relationships/slide" Target="/ppt/slides/slide3.xml" Id="Rb84578b882e14bac" /><Relationship Type="http://schemas.openxmlformats.org/officeDocument/2006/relationships/slide" Target="/ppt/slides/slide4.xml" Id="R2c3ce0f475c445a6" /><Relationship Type="http://schemas.openxmlformats.org/officeDocument/2006/relationships/slide" Target="/ppt/slides/slide5.xml" Id="Rbb42197c3d1b430e" /><Relationship Type="http://schemas.openxmlformats.org/officeDocument/2006/relationships/slide" Target="/ppt/slides/slide6.xml" Id="R0221e770a6d840c1" /><Relationship Type="http://schemas.openxmlformats.org/officeDocument/2006/relationships/slide" Target="/ppt/slides/slide7.xml" Id="R67a553a6d55544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1e7473f98f4b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ac243b17c4fa7" /><Relationship Type="http://schemas.openxmlformats.org/officeDocument/2006/relationships/theme" Target="/ppt/slideMasters/theme/theme1.xml" Id="R045a2a53f86740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6ac243b17c4f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88243f7514e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bb59487304c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df3d77c264b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d8e30842f348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0b04820ca47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340fcbc4741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4bbfbe17243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EPIPHANY DENTAL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EPIPHANY DENTAL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EPIPHANY DENTAL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EPIPHANY DENTAL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EPIPHANY DENTAL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EPIPHANY DENTAL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−9 656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1 566 349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2 551 150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EPIPHANY DENTAL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TANDBERG THOMAS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EPIPHANY DENTAL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Apenesbakken 20B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3189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921 178 115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EPIPHANY DENTAL AS</a:t>
            </a:r>
          </a:p>
        </p:txBody>
      </p:sp>
    </p:spTree>
  </p:cSld>
  <p:clrMapOvr>
    <a:masterClrMapping xmlns:a="http://schemas.openxmlformats.org/drawingml/2006/main"/>
  </p:clrMapOvr>
</p:sld>
</file>