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0c70c8bb2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df24bb542a45fc"/>
  </p:sldMasterIdLst>
  <p:sldIdLst>
    <p:sldId xmlns:r="http://schemas.openxmlformats.org/officeDocument/2006/relationships" id="256" r:id="Rfd991850396c4a53"/>
    <p:sldId xmlns:r="http://schemas.openxmlformats.org/officeDocument/2006/relationships" id="257" r:id="R6e226ce0343e4e23"/>
    <p:sldId xmlns:r="http://schemas.openxmlformats.org/officeDocument/2006/relationships" id="258" r:id="R02f95ca07e614f57"/>
    <p:sldId xmlns:r="http://schemas.openxmlformats.org/officeDocument/2006/relationships" id="259" r:id="R0a7b546344074592"/>
    <p:sldId xmlns:r="http://schemas.openxmlformats.org/officeDocument/2006/relationships" id="260" r:id="R3c6559b477344edf"/>
    <p:sldId xmlns:r="http://schemas.openxmlformats.org/officeDocument/2006/relationships" id="261" r:id="Rc8679e0a66ce4aa4"/>
    <p:sldId xmlns:r="http://schemas.openxmlformats.org/officeDocument/2006/relationships" id="262" r:id="Rcc12a85f31c0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f24bb542a45fc" /><Relationship Type="http://schemas.openxmlformats.org/officeDocument/2006/relationships/slide" Target="/ppt/slides/slide1.xml" Id="Rfd991850396c4a53" /><Relationship Type="http://schemas.openxmlformats.org/officeDocument/2006/relationships/slide" Target="/ppt/slides/slide2.xml" Id="R6e226ce0343e4e23" /><Relationship Type="http://schemas.openxmlformats.org/officeDocument/2006/relationships/slide" Target="/ppt/slides/slide3.xml" Id="R02f95ca07e614f57" /><Relationship Type="http://schemas.openxmlformats.org/officeDocument/2006/relationships/slide" Target="/ppt/slides/slide4.xml" Id="R0a7b546344074592" /><Relationship Type="http://schemas.openxmlformats.org/officeDocument/2006/relationships/slide" Target="/ppt/slides/slide5.xml" Id="R3c6559b477344edf" /><Relationship Type="http://schemas.openxmlformats.org/officeDocument/2006/relationships/slide" Target="/ppt/slides/slide6.xml" Id="Rc8679e0a66ce4aa4" /><Relationship Type="http://schemas.openxmlformats.org/officeDocument/2006/relationships/slide" Target="/ppt/slides/slide7.xml" Id="Rcc12a85f31c0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451849546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5891890694661" /><Relationship Type="http://schemas.openxmlformats.org/officeDocument/2006/relationships/theme" Target="/ppt/slideMasters/theme/theme1.xml" Id="Rbb1d2bb107924e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589189069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311064006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2df5025e9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1a77c1215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9162221aa48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4a8b2c9bc43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fdd14b0484b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640cb176447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OJ! KONSEPT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OJ! KONSEPT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4 580 774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4 409 548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DMH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Prestegårdsvegen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kristin@ojdesign.no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921 176 406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