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afd826b38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1996f815c432a"/>
  </p:sldMasterIdLst>
  <p:sldIdLst>
    <p:sldId xmlns:r="http://schemas.openxmlformats.org/officeDocument/2006/relationships" id="256" r:id="R76152e09ddbd4c5d"/>
    <p:sldId xmlns:r="http://schemas.openxmlformats.org/officeDocument/2006/relationships" id="257" r:id="Rde8e3742ea7247f7"/>
    <p:sldId xmlns:r="http://schemas.openxmlformats.org/officeDocument/2006/relationships" id="258" r:id="R58b3445071c44680"/>
    <p:sldId xmlns:r="http://schemas.openxmlformats.org/officeDocument/2006/relationships" id="259" r:id="R3164a813d7e04dce"/>
    <p:sldId xmlns:r="http://schemas.openxmlformats.org/officeDocument/2006/relationships" id="260" r:id="R4ca9d0d310be48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1996f815c432a" /><Relationship Type="http://schemas.openxmlformats.org/officeDocument/2006/relationships/slide" Target="/ppt/slides/slide1.xml" Id="R76152e09ddbd4c5d" /><Relationship Type="http://schemas.openxmlformats.org/officeDocument/2006/relationships/slide" Target="/ppt/slides/slide2.xml" Id="Rde8e3742ea7247f7" /><Relationship Type="http://schemas.openxmlformats.org/officeDocument/2006/relationships/slide" Target="/ppt/slides/slide3.xml" Id="R58b3445071c44680" /><Relationship Type="http://schemas.openxmlformats.org/officeDocument/2006/relationships/slide" Target="/ppt/slides/slide4.xml" Id="R3164a813d7e04dce" /><Relationship Type="http://schemas.openxmlformats.org/officeDocument/2006/relationships/slide" Target="/ppt/slides/slide5.xml" Id="R4ca9d0d310be48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5d6ae96ec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d4e3aa8094e75" /><Relationship Type="http://schemas.openxmlformats.org/officeDocument/2006/relationships/theme" Target="/ppt/slideMasters/theme/theme1.xml" Id="R91b7cdb8713248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d4e3aa809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8bb8d6da0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1458891a4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e44021657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041871cea43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ac4d6e41d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